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65" r:id="rId2"/>
    <p:sldId id="55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2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3366FF"/>
    <a:srgbClr val="CCCCA3"/>
    <a:srgbClr val="FFFFCC"/>
    <a:srgbClr val="6A693B"/>
    <a:srgbClr val="CC6600"/>
    <a:srgbClr val="FFFF99"/>
    <a:srgbClr val="CCFFFF"/>
    <a:srgbClr val="9900CC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94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AB054B8B-259D-B82A-ADF5-97A40B34E7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8565A301-B3C4-C081-58A1-152D775A18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BE1CED7D-A604-76C5-423A-E2CB729BDED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697A392A-8A78-DBA2-6632-6BFEB23910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6B0E61BF-C365-FCA3-4C99-791B75E637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750687ED-61A6-E906-469D-0B9C0188FA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3136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156E310F-174A-DD27-4435-4D2BAFDC0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637072EE-1364-3360-2405-A47D191D21F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3E5252-945F-4517-FD9E-4876C79E85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テキスト ボックス 439">
            <a:extLst>
              <a:ext uri="{FF2B5EF4-FFF2-40B4-BE49-F238E27FC236}">
                <a16:creationId xmlns:a16="http://schemas.microsoft.com/office/drawing/2014/main" id="{CF0FE271-C2AC-8D00-49A9-B8373405727C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佐賀県の場所を示すイラスト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27546A39-3A31-1667-11D0-41C7A333DD1B}"/>
              </a:ext>
            </a:extLst>
          </p:cNvPr>
          <p:cNvGrpSpPr>
            <a:grpSpLocks noChangeAspect="1"/>
          </p:cNvGrpSpPr>
          <p:nvPr/>
        </p:nvGrpSpPr>
        <p:grpSpPr>
          <a:xfrm>
            <a:off x="710997" y="1092328"/>
            <a:ext cx="2672448" cy="2197608"/>
            <a:chOff x="1495425" y="1476376"/>
            <a:chExt cx="2162175" cy="1778000"/>
          </a:xfrm>
        </p:grpSpPr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B771CDAF-760E-21AF-934C-78544CB98A7F}"/>
                </a:ext>
              </a:extLst>
            </p:cNvPr>
            <p:cNvGrpSpPr/>
            <p:nvPr/>
          </p:nvGrpSpPr>
          <p:grpSpPr>
            <a:xfrm>
              <a:off x="1495425" y="1476376"/>
              <a:ext cx="2162175" cy="1778000"/>
              <a:chOff x="-7704927" y="-11435358"/>
              <a:chExt cx="77301986" cy="80410136"/>
            </a:xfrm>
            <a:solidFill>
              <a:schemeClr val="accent6">
                <a:lumMod val="75000"/>
              </a:schemeClr>
            </a:solidFill>
          </p:grpSpPr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403DC3A2-8529-49FD-303C-7E9EAF5AAA5A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B296A86C-5018-D588-3A02-98621418861A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B35579A4-ED04-1A03-A087-D02D3FC8B811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C72923B9-9523-E4DA-DA72-909D7FB69B60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7915FB64-665F-C8DB-B063-F0A18670198D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3932084E-2679-E68B-A969-14AA6E816F62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75712699-55E6-DF71-2E73-773B949926F8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ECEDD71F-9ECA-A5A8-2484-C42A7095BB1E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87C10EC3-A5E4-3D3B-511B-CF5C838618E7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5D0C523D-18BE-E56A-6C1C-B735434D7709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12E62DE9-B883-666F-C71E-CDB570618286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04CF4D92-5192-8DF0-42C5-47034A642519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5C4D5303-7717-6133-D6BB-CA2C10994A81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6262EAD5-BF95-740E-FDB3-397561D2E1F3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68E4FDC7-A070-48CA-4F46-562E5A9A78E1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D3DFABF5-77C1-11CF-2D93-1A8EA14DD984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8BC178E9-233E-A9A3-70A9-807AFE50EFA1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A8E8ED64-11EA-8649-D1C3-2CF399950357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548B576E-BB0E-0A25-9AE6-6747377F0876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30202C76-6FB3-1ADE-9174-C05CC4B70A20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DB411CA0-EFE4-252B-6952-24A710100411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E71A69FE-160D-4FA5-6A31-46BB751AF842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67474E71-087A-F97E-E3BE-E06BBF33CD7D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2E2EF7AC-83A8-CA09-8041-88F1112CCED9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1A448F7B-B120-4758-7EAC-E486A5089B66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89AD7825-E9F9-AD24-30D3-A09A8D095BF5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7B9D66AE-185D-5DA8-58A6-8DB8FA53948F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26D9D670-D849-2691-0227-48427B00E6AB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6BB73726-0935-49C8-BD17-A54AE7632A9D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8A466537-EF03-3F02-8178-8A3790ACAACF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2286C886-F35D-1C1F-5615-06D3A0866C76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A81B7886-DCA5-927A-314F-40EF7E2FBE88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94DD2E6E-A66F-4AD5-BB8D-FB503D8F0549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226C52A8-1B7E-7279-CFDE-8E1EC6DD0995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B17F315C-BF1B-B05B-C6F2-4EA51E02BBB5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5578DBAF-4786-63E5-27E1-290B5AC8ABBA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ECF2B6D4-9564-C253-C536-1B717B2B3024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69B3C17E-E7D2-3D07-C434-0CE06E902DE0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3F02C39A-C458-5414-BACF-3ABCFE5ED1D3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5C31D3C0-7D9C-D106-4D53-81448A7D9488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D2B8009C-68D5-17A9-2D6A-2067075FE4E9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8F29D34D-671A-35A9-2970-6B107C65EEFD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17CBB840-AAD4-8B3B-988C-56C52B04AE92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89D2E457-BAF3-7282-074F-A3708AE07BEC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4641FCFC-E4EF-F780-A8A7-040F05377361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474267F0-441B-0265-077F-50745D48CE3D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48DB866C-1DAC-940C-D756-D81720CEBD05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9A945B62-8C76-62C6-1EFE-401747099474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094" name="直線矢印コネクタ 1093">
              <a:extLst>
                <a:ext uri="{FF2B5EF4-FFF2-40B4-BE49-F238E27FC236}">
                  <a16:creationId xmlns:a16="http://schemas.microsoft.com/office/drawing/2014/main" id="{061ABED2-BBFA-7522-3FC8-A190678BD2E7}"/>
                </a:ext>
              </a:extLst>
            </p:cNvPr>
            <p:cNvCxnSpPr>
              <a:cxnSpLocks/>
            </p:cNvCxnSpPr>
            <p:nvPr/>
          </p:nvCxnSpPr>
          <p:spPr>
            <a:xfrm>
              <a:off x="2051050" y="2101850"/>
              <a:ext cx="0" cy="457200"/>
            </a:xfrm>
            <a:prstGeom prst="straightConnector1">
              <a:avLst/>
            </a:prstGeom>
            <a:ln w="12700" cap="rnd">
              <a:solidFill>
                <a:srgbClr val="FF0000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6" name="テキスト ボックス 1095">
              <a:extLst>
                <a:ext uri="{FF2B5EF4-FFF2-40B4-BE49-F238E27FC236}">
                  <a16:creationId xmlns:a16="http://schemas.microsoft.com/office/drawing/2014/main" id="{1D8628E3-F013-D583-220B-1B5D27037605}"/>
                </a:ext>
              </a:extLst>
            </p:cNvPr>
            <p:cNvSpPr txBox="1"/>
            <p:nvPr/>
          </p:nvSpPr>
          <p:spPr>
            <a:xfrm>
              <a:off x="1763712" y="1889125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佐賀県</a:t>
              </a: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475A21C8-5973-76BE-DF3D-1B31EA17C28B}"/>
              </a:ext>
            </a:extLst>
          </p:cNvPr>
          <p:cNvGrpSpPr>
            <a:grpSpLocks noChangeAspect="1"/>
          </p:cNvGrpSpPr>
          <p:nvPr/>
        </p:nvGrpSpPr>
        <p:grpSpPr>
          <a:xfrm>
            <a:off x="3675050" y="4031355"/>
            <a:ext cx="2552367" cy="2041892"/>
            <a:chOff x="3983989" y="3839331"/>
            <a:chExt cx="2065022" cy="1652016"/>
          </a:xfrm>
        </p:grpSpPr>
        <p:grpSp>
          <p:nvGrpSpPr>
            <p:cNvPr id="1042" name="グループ化 1041">
              <a:extLst>
                <a:ext uri="{FF2B5EF4-FFF2-40B4-BE49-F238E27FC236}">
                  <a16:creationId xmlns:a16="http://schemas.microsoft.com/office/drawing/2014/main" id="{4C2C9D33-DE05-972B-8393-7535CAE1A86C}"/>
                </a:ext>
              </a:extLst>
            </p:cNvPr>
            <p:cNvGrpSpPr/>
            <p:nvPr/>
          </p:nvGrpSpPr>
          <p:grpSpPr>
            <a:xfrm>
              <a:off x="3983989" y="383933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B23A3CAB-25F4-E6A0-C2E7-9BA1806DDFF7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1D1B98C9-D516-B0BC-6821-19FE24A442E3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B0D090DF-D0DA-A5CB-5DA9-97C465165206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6C51E62C-D35B-E615-1EF4-044BC913E661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A08D8FBE-6B15-DCBA-3E56-046CA028FD36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49D3FDC5-6B10-06E1-B4A0-1D7DDBBAF47D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47661B92-0566-686D-A921-55A1CEA9C6A7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CB58D5BC-7051-544A-C4EF-95A2DE6FCB8A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FB1E4C3F-E571-C88F-BCFB-89A326DF1D6D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EF8706B7-EB76-A12D-BD23-65DAC2EAA1FF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004FE695-2C47-A929-BCC5-F91FA24B2703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38261BB4-C693-DB84-528A-1988B91B738D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2D82CF08-23ED-41D9-C691-67F81CE6CE54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77AC8C43-4A52-8038-A0F2-910398885FE4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2D8A683E-D8CB-9873-615C-D82FF74EF344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DA52C8A0-8AB5-3885-A3DE-9E7624DE433E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0CA83427-2042-A71C-0474-4C38CDE99BA5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3FD7187A-EA7D-23FF-0906-AFEEC37C07FF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5FED1DA6-F10E-CFA3-9DA2-BC69A7A38DC7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486D0546-69CD-EEE6-D378-DA23F6B63BDE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BD02CE30-81FD-07D2-C167-71BA0F869943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13F3B2B9-C78B-9EAF-1E2C-9739EB29E53A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35F64B0A-0A70-336F-2FB1-C782394519A9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4C8473FE-70BD-2BAA-558A-E0EBD9676290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A77A44FE-0F2F-1D3A-38FC-E83D83101C75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A7101A8D-009E-2527-96BA-B89076C41D75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32539687-2B06-7D40-52FA-8680A25F5F09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4CEBC2F0-3816-98C2-E7F4-46B17CCD9024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5D1066BC-4364-C29F-D75D-E173466541D6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FF4FC740-8C65-7353-FC78-D980733E615A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CB1F1AD6-35A4-ADB7-4233-032A410A5585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120B4741-B290-2C8C-3E6D-FCA0F0062F5A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AB381E53-73CD-3593-684B-5E78B516B8BC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16E52A38-B020-F895-5293-E5D36EE183A5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619A9345-AF48-76DC-B02D-0786411FF98F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69AC235E-45F0-61F0-6030-EB5FBC7E9FC6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E57B3DD8-7205-044D-7D40-460CD2806943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572A2DFE-A6FA-7870-65F1-50345225C122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52142481-AD29-778F-8DEB-7FFBE68BA7E1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54BDAE0C-46FB-921C-5464-8163EF6B67A1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フリーフォーム: 図形 1082">
                <a:extLst>
                  <a:ext uri="{FF2B5EF4-FFF2-40B4-BE49-F238E27FC236}">
                    <a16:creationId xmlns:a16="http://schemas.microsoft.com/office/drawing/2014/main" id="{03646158-72D7-C58F-0C32-AEDC9188CE70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C3E967C4-F42B-8764-C600-167CCFBBE0E8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4680BA04-9E6A-45BD-CC3F-D47CE6920528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フリーフォーム: 図形 1085">
                <a:extLst>
                  <a:ext uri="{FF2B5EF4-FFF2-40B4-BE49-F238E27FC236}">
                    <a16:creationId xmlns:a16="http://schemas.microsoft.com/office/drawing/2014/main" id="{52A7BBCA-DD93-AACC-EE2E-919A2B494B76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B968958B-C209-CBB6-F7C9-8BC6C7A5EBB3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8825D2A4-77DF-B795-F181-E1054FF74E37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6B456030-2618-7E5F-8AC4-C23FCF27023C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18" name="矢印: 下 1017">
              <a:extLst>
                <a:ext uri="{FF2B5EF4-FFF2-40B4-BE49-F238E27FC236}">
                  <a16:creationId xmlns:a16="http://schemas.microsoft.com/office/drawing/2014/main" id="{1FF367B7-9032-BD7F-C070-0B4DB7964296}"/>
                </a:ext>
              </a:extLst>
            </p:cNvPr>
            <p:cNvSpPr/>
            <p:nvPr/>
          </p:nvSpPr>
          <p:spPr>
            <a:xfrm>
              <a:off x="4448175" y="4410075"/>
              <a:ext cx="114300" cy="425450"/>
            </a:xfrm>
            <a:prstGeom prst="downArrow">
              <a:avLst>
                <a:gd name="adj1" fmla="val 19565"/>
                <a:gd name="adj2" fmla="val 180979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7" name="テキスト ボックス 1096">
              <a:extLst>
                <a:ext uri="{FF2B5EF4-FFF2-40B4-BE49-F238E27FC236}">
                  <a16:creationId xmlns:a16="http://schemas.microsoft.com/office/drawing/2014/main" id="{15A9EDE2-341E-FE47-EC77-8F9FB34DF3AF}"/>
                </a:ext>
              </a:extLst>
            </p:cNvPr>
            <p:cNvSpPr txBox="1"/>
            <p:nvPr/>
          </p:nvSpPr>
          <p:spPr>
            <a:xfrm>
              <a:off x="4279900" y="4230688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3A82DCC-F2E0-799E-E5A7-48530B9C2CE9}"/>
              </a:ext>
            </a:extLst>
          </p:cNvPr>
          <p:cNvGrpSpPr/>
          <p:nvPr/>
        </p:nvGrpSpPr>
        <p:grpSpPr>
          <a:xfrm>
            <a:off x="3616776" y="1106616"/>
            <a:ext cx="2672448" cy="2230945"/>
            <a:chOff x="3125583" y="1106616"/>
            <a:chExt cx="2672448" cy="2230945"/>
          </a:xfrm>
        </p:grpSpPr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7E6EFB03-833C-5082-0257-7608BB412B4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125583" y="1139953"/>
              <a:ext cx="2672448" cy="2197608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FD59D982-609C-7448-468F-C203599F9FEC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95660301-90AD-C9B7-9ABD-9089FF85D9C1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4263BF5F-2872-53F1-F63F-D73789FD1595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584CF383-D0A0-1188-B20D-B75E44606D72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076491D0-B7EF-2F35-29E2-72BA62CF96A2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659A6BCC-78A8-23C7-34B6-11BB222B1C87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87219C40-C68A-CC5B-049E-301C05B3FDCB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0260FDDD-D453-E943-07FC-813756947814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CA9E5481-A95B-F229-2EFF-D737A2440D43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7AB88E13-2E0E-3B58-B11E-D1E52EC02FD0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115806D1-8225-8E06-2B39-EA2D1F0DACB4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8D2ACFC8-0381-155E-F2D5-A5DE724E817F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B554F29F-174B-A423-18AB-F57D7158F6A8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F841BD1D-F8EA-40FD-26E6-E461CABC5015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CDFAFB0C-FE1E-65CF-6944-19BC8DDD84CD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2B146F6D-8205-7FCB-F15A-9A6CE69DCD8D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FE036E80-7E9F-C460-2504-983945DC8BA6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1EA12A73-6B63-CFAC-16FD-2D7E1EF8785E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BB0FA6E8-2B26-A2F3-A4C5-31C82110B9E7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DC6267EF-A232-51BD-A2CF-80F4B57ADCF9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BFC702AB-5987-B209-E1E1-7AA49C7E1830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332A2503-577F-DDD9-4214-DD09C11353C8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056E1C2F-D7F4-3095-B969-A73ACAE4B039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44CB9A4D-3FC7-96DE-E4BD-7D043EDDC3AC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63C94017-E00C-412F-D6E9-A8F413E21278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5DDB2ADA-FAB5-7633-F22B-DC08DD902ED4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C27C0940-FD25-C268-0B15-B23740024F5B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346EE192-4893-94CF-D849-8055A105DD00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1A75914A-8B1D-3605-9E11-B0EEF24BC258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6707349C-E021-E150-F65D-A574F35F52D0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C52728CB-C25B-6838-D3D3-EA5591E2F85B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E2F08D39-D876-92F7-D910-BF8AA414FB21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9C516CAA-00E1-1DCF-3F7C-41390C0AAC60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19899E45-0DC3-8B7B-DEEC-963583951C3B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05A6F9AE-CF83-84FD-CCF3-0B1F3AED3284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91633F16-2B56-4E4A-2719-C9683000B565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98FDE733-BD6B-D0C9-7E23-57D14CDF29EF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FFF8AA1A-5AB4-6FD7-56F5-D6F5273A3A17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932899A8-B887-106C-DD39-A8E0B70BB05C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57FBD715-0A85-0329-9056-88AA962D7F5B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CC05099B-D02D-455A-581D-12CD44292824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D8232B0A-CB22-4097-1AAC-534966A7D02C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97CA008A-81F3-A5C1-2FED-1B2BC91CFBCB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7ADA3305-CEEA-FAF5-8B64-739C84BFC692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4CFA9115-4EF6-35B8-EB5E-EBC594C0738A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2EBAE8A0-3204-9258-3923-B547414A1290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3C515044-B42D-A43D-575D-C0A62D01C7B1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A2863F19-B125-8F69-5B97-75FBD7A5EE72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1C89549D-4896-3EC0-C7E4-970CC11F1B3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125583" y="1106616"/>
              <a:ext cx="2672448" cy="2197608"/>
              <a:chOff x="3910011" y="1490664"/>
              <a:chExt cx="2162175" cy="1778000"/>
            </a:xfrm>
          </p:grpSpPr>
          <p:grpSp>
            <p:nvGrpSpPr>
              <p:cNvPr id="869" name="グループ化 868">
                <a:extLst>
                  <a:ext uri="{FF2B5EF4-FFF2-40B4-BE49-F238E27FC236}">
                    <a16:creationId xmlns:a16="http://schemas.microsoft.com/office/drawing/2014/main" id="{DFBA353D-22C0-FE64-EA9F-B9F119460415}"/>
                  </a:ext>
                </a:extLst>
              </p:cNvPr>
              <p:cNvGrpSpPr/>
              <p:nvPr/>
            </p:nvGrpSpPr>
            <p:grpSpPr>
              <a:xfrm>
                <a:off x="3910011" y="1490664"/>
                <a:ext cx="2162175" cy="1778000"/>
                <a:chOff x="-7704927" y="-11435358"/>
                <a:chExt cx="77301986" cy="80410136"/>
              </a:xfrm>
            </p:grpSpPr>
            <p:sp>
              <p:nvSpPr>
                <p:cNvPr id="870" name="フリーフォーム: 図形 869">
                  <a:extLst>
                    <a:ext uri="{FF2B5EF4-FFF2-40B4-BE49-F238E27FC236}">
                      <a16:creationId xmlns:a16="http://schemas.microsoft.com/office/drawing/2014/main" id="{F6247FEC-B20D-7F5C-C950-607E42B8EB9A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1" name="フリーフォーム: 図形 870">
                  <a:extLst>
                    <a:ext uri="{FF2B5EF4-FFF2-40B4-BE49-F238E27FC236}">
                      <a16:creationId xmlns:a16="http://schemas.microsoft.com/office/drawing/2014/main" id="{9F136875-8656-1BB0-D53B-2427F1D92AEF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2" name="フリーフォーム: 図形 871">
                  <a:extLst>
                    <a:ext uri="{FF2B5EF4-FFF2-40B4-BE49-F238E27FC236}">
                      <a16:creationId xmlns:a16="http://schemas.microsoft.com/office/drawing/2014/main" id="{AFD64E7D-7A8E-18F0-F262-75FD86D42911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3" name="フリーフォーム: 図形 872">
                  <a:extLst>
                    <a:ext uri="{FF2B5EF4-FFF2-40B4-BE49-F238E27FC236}">
                      <a16:creationId xmlns:a16="http://schemas.microsoft.com/office/drawing/2014/main" id="{5D614C66-E859-55C5-758E-D4DD2BDCA567}"/>
                    </a:ext>
                  </a:extLst>
                </p:cNvPr>
                <p:cNvSpPr/>
                <p:nvPr/>
              </p:nvSpPr>
              <p:spPr>
                <a:xfrm>
                  <a:off x="40477448" y="-11435358"/>
                  <a:ext cx="29119611" cy="17559530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4" name="フリーフォーム: 図形 873">
                  <a:extLst>
                    <a:ext uri="{FF2B5EF4-FFF2-40B4-BE49-F238E27FC236}">
                      <a16:creationId xmlns:a16="http://schemas.microsoft.com/office/drawing/2014/main" id="{E95302C7-FB51-6997-8040-4A0090A8CFA9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5" name="フリーフォーム: 図形 874">
                  <a:extLst>
                    <a:ext uri="{FF2B5EF4-FFF2-40B4-BE49-F238E27FC236}">
                      <a16:creationId xmlns:a16="http://schemas.microsoft.com/office/drawing/2014/main" id="{E5ACCE05-E230-ACFE-7BFF-5DDA7B1B9907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6" name="フリーフォーム: 図形 875">
                  <a:extLst>
                    <a:ext uri="{FF2B5EF4-FFF2-40B4-BE49-F238E27FC236}">
                      <a16:creationId xmlns:a16="http://schemas.microsoft.com/office/drawing/2014/main" id="{E88DB6DF-AB31-7E27-5183-B83B7FD872F4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7" name="フリーフォーム: 図形 876">
                  <a:extLst>
                    <a:ext uri="{FF2B5EF4-FFF2-40B4-BE49-F238E27FC236}">
                      <a16:creationId xmlns:a16="http://schemas.microsoft.com/office/drawing/2014/main" id="{7194F44E-90C6-508B-5FBC-0CBFB2F228A9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8" name="フリーフォーム: 図形 877">
                  <a:extLst>
                    <a:ext uri="{FF2B5EF4-FFF2-40B4-BE49-F238E27FC236}">
                      <a16:creationId xmlns:a16="http://schemas.microsoft.com/office/drawing/2014/main" id="{776A133A-4112-4DF9-A174-9B7889BECA89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9" name="フリーフォーム: 図形 878">
                  <a:extLst>
                    <a:ext uri="{FF2B5EF4-FFF2-40B4-BE49-F238E27FC236}">
                      <a16:creationId xmlns:a16="http://schemas.microsoft.com/office/drawing/2014/main" id="{90530953-650C-8B6E-A84C-306F31F8A69E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0" name="フリーフォーム: 図形 879">
                  <a:extLst>
                    <a:ext uri="{FF2B5EF4-FFF2-40B4-BE49-F238E27FC236}">
                      <a16:creationId xmlns:a16="http://schemas.microsoft.com/office/drawing/2014/main" id="{3BE9C193-0146-4CA1-5A5A-41C1496990EE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1" name="フリーフォーム: 図形 880">
                  <a:extLst>
                    <a:ext uri="{FF2B5EF4-FFF2-40B4-BE49-F238E27FC236}">
                      <a16:creationId xmlns:a16="http://schemas.microsoft.com/office/drawing/2014/main" id="{4FDB5247-A81F-B9BD-F0EA-E5ED4F94FF89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2" name="フリーフォーム: 図形 881">
                  <a:extLst>
                    <a:ext uri="{FF2B5EF4-FFF2-40B4-BE49-F238E27FC236}">
                      <a16:creationId xmlns:a16="http://schemas.microsoft.com/office/drawing/2014/main" id="{750E750B-4888-EF91-5500-B363C138FD20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3" name="フリーフォーム: 図形 882">
                  <a:extLst>
                    <a:ext uri="{FF2B5EF4-FFF2-40B4-BE49-F238E27FC236}">
                      <a16:creationId xmlns:a16="http://schemas.microsoft.com/office/drawing/2014/main" id="{0A432E04-1143-56C2-8263-32AE4BA1D0CC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4" name="フリーフォーム: 図形 883">
                  <a:extLst>
                    <a:ext uri="{FF2B5EF4-FFF2-40B4-BE49-F238E27FC236}">
                      <a16:creationId xmlns:a16="http://schemas.microsoft.com/office/drawing/2014/main" id="{732E4EA9-B228-6AA2-663F-D95C61BA5D72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5" name="フリーフォーム: 図形 884">
                  <a:extLst>
                    <a:ext uri="{FF2B5EF4-FFF2-40B4-BE49-F238E27FC236}">
                      <a16:creationId xmlns:a16="http://schemas.microsoft.com/office/drawing/2014/main" id="{04DA97CE-B305-BC7C-EE0C-6C15D0B983BD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6" name="フリーフォーム: 図形 885">
                  <a:extLst>
                    <a:ext uri="{FF2B5EF4-FFF2-40B4-BE49-F238E27FC236}">
                      <a16:creationId xmlns:a16="http://schemas.microsoft.com/office/drawing/2014/main" id="{E5B512ED-16DA-013E-CA8B-56ABCCE8A795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7" name="フリーフォーム: 図形 886">
                  <a:extLst>
                    <a:ext uri="{FF2B5EF4-FFF2-40B4-BE49-F238E27FC236}">
                      <a16:creationId xmlns:a16="http://schemas.microsoft.com/office/drawing/2014/main" id="{4B8E7635-E8BC-5D73-A9D2-2B6E7038DD25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8" name="フリーフォーム: 図形 887">
                  <a:extLst>
                    <a:ext uri="{FF2B5EF4-FFF2-40B4-BE49-F238E27FC236}">
                      <a16:creationId xmlns:a16="http://schemas.microsoft.com/office/drawing/2014/main" id="{390178AF-C21A-2079-D274-D849138351E7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9" name="フリーフォーム: 図形 888">
                  <a:extLst>
                    <a:ext uri="{FF2B5EF4-FFF2-40B4-BE49-F238E27FC236}">
                      <a16:creationId xmlns:a16="http://schemas.microsoft.com/office/drawing/2014/main" id="{FD70E9A8-34F1-E1BD-BE7D-30AF7FE75D47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0" name="フリーフォーム: 図形 889">
                  <a:extLst>
                    <a:ext uri="{FF2B5EF4-FFF2-40B4-BE49-F238E27FC236}">
                      <a16:creationId xmlns:a16="http://schemas.microsoft.com/office/drawing/2014/main" id="{4ED17BFD-91B1-9712-B193-136D409A64A8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1" name="フリーフォーム: 図形 890">
                  <a:extLst>
                    <a:ext uri="{FF2B5EF4-FFF2-40B4-BE49-F238E27FC236}">
                      <a16:creationId xmlns:a16="http://schemas.microsoft.com/office/drawing/2014/main" id="{1925E193-6C59-228B-81A8-43923957FECA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2" name="フリーフォーム: 図形 891">
                  <a:extLst>
                    <a:ext uri="{FF2B5EF4-FFF2-40B4-BE49-F238E27FC236}">
                      <a16:creationId xmlns:a16="http://schemas.microsoft.com/office/drawing/2014/main" id="{606FBF2F-094E-9CF2-8A6B-6D9F6A6BCFC0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3" name="フリーフォーム: 図形 892">
                  <a:extLst>
                    <a:ext uri="{FF2B5EF4-FFF2-40B4-BE49-F238E27FC236}">
                      <a16:creationId xmlns:a16="http://schemas.microsoft.com/office/drawing/2014/main" id="{4C483C43-B345-AC7F-6301-63BF592D516D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4" name="フリーフォーム: 図形 893">
                  <a:extLst>
                    <a:ext uri="{FF2B5EF4-FFF2-40B4-BE49-F238E27FC236}">
                      <a16:creationId xmlns:a16="http://schemas.microsoft.com/office/drawing/2014/main" id="{FA5FF2C3-D00F-E227-2698-5DA25FB9CF50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5" name="フリーフォーム: 図形 894">
                  <a:extLst>
                    <a:ext uri="{FF2B5EF4-FFF2-40B4-BE49-F238E27FC236}">
                      <a16:creationId xmlns:a16="http://schemas.microsoft.com/office/drawing/2014/main" id="{8C76F9B1-37B1-8308-8020-F6E9A4FDE8FB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6" name="フリーフォーム: 図形 895">
                  <a:extLst>
                    <a:ext uri="{FF2B5EF4-FFF2-40B4-BE49-F238E27FC236}">
                      <a16:creationId xmlns:a16="http://schemas.microsoft.com/office/drawing/2014/main" id="{3EFA04B6-6479-66AA-5E49-28F493D17A8C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7" name="フリーフォーム: 図形 896">
                  <a:extLst>
                    <a:ext uri="{FF2B5EF4-FFF2-40B4-BE49-F238E27FC236}">
                      <a16:creationId xmlns:a16="http://schemas.microsoft.com/office/drawing/2014/main" id="{6AFD61B4-27AE-9C3E-3580-C636D5D81235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8" name="フリーフォーム: 図形 897">
                  <a:extLst>
                    <a:ext uri="{FF2B5EF4-FFF2-40B4-BE49-F238E27FC236}">
                      <a16:creationId xmlns:a16="http://schemas.microsoft.com/office/drawing/2014/main" id="{7A505BE4-48C1-F3C2-D4A0-902B1A9BB41C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9" name="フリーフォーム: 図形 898">
                  <a:extLst>
                    <a:ext uri="{FF2B5EF4-FFF2-40B4-BE49-F238E27FC236}">
                      <a16:creationId xmlns:a16="http://schemas.microsoft.com/office/drawing/2014/main" id="{3B3AC73E-18A0-7C1B-1ADC-AFD63655C01D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0" name="フリーフォーム: 図形 899">
                  <a:extLst>
                    <a:ext uri="{FF2B5EF4-FFF2-40B4-BE49-F238E27FC236}">
                      <a16:creationId xmlns:a16="http://schemas.microsoft.com/office/drawing/2014/main" id="{7BA26BAD-D0CD-DCB5-4545-304350CD6C43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1" name="フリーフォーム: 図形 900">
                  <a:extLst>
                    <a:ext uri="{FF2B5EF4-FFF2-40B4-BE49-F238E27FC236}">
                      <a16:creationId xmlns:a16="http://schemas.microsoft.com/office/drawing/2014/main" id="{2EE4DF76-850C-FD21-7ED3-77EC9B0F92AF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2" name="フリーフォーム: 図形 901">
                  <a:extLst>
                    <a:ext uri="{FF2B5EF4-FFF2-40B4-BE49-F238E27FC236}">
                      <a16:creationId xmlns:a16="http://schemas.microsoft.com/office/drawing/2014/main" id="{2192BD35-DD03-1890-86DB-3789DF7DDAAC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3" name="フリーフォーム: 図形 902">
                  <a:extLst>
                    <a:ext uri="{FF2B5EF4-FFF2-40B4-BE49-F238E27FC236}">
                      <a16:creationId xmlns:a16="http://schemas.microsoft.com/office/drawing/2014/main" id="{4A6D30FE-D742-9639-C408-ECC4A899EE4E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4" name="フリーフォーム: 図形 903">
                  <a:extLst>
                    <a:ext uri="{FF2B5EF4-FFF2-40B4-BE49-F238E27FC236}">
                      <a16:creationId xmlns:a16="http://schemas.microsoft.com/office/drawing/2014/main" id="{FAB6268B-0F97-A952-7EFF-892E80768F8A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5" name="フリーフォーム: 図形 904">
                  <a:extLst>
                    <a:ext uri="{FF2B5EF4-FFF2-40B4-BE49-F238E27FC236}">
                      <a16:creationId xmlns:a16="http://schemas.microsoft.com/office/drawing/2014/main" id="{A1390A62-FCB1-8F25-F690-8F1509DD4448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6" name="フリーフォーム: 図形 905">
                  <a:extLst>
                    <a:ext uri="{FF2B5EF4-FFF2-40B4-BE49-F238E27FC236}">
                      <a16:creationId xmlns:a16="http://schemas.microsoft.com/office/drawing/2014/main" id="{8FAEDF10-5A1B-F06C-D611-8ABDDAB9C22D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7" name="フリーフォーム: 図形 906">
                  <a:extLst>
                    <a:ext uri="{FF2B5EF4-FFF2-40B4-BE49-F238E27FC236}">
                      <a16:creationId xmlns:a16="http://schemas.microsoft.com/office/drawing/2014/main" id="{EFAE941A-3AAC-CD56-5119-C2ECAF18BAC3}"/>
                    </a:ext>
                  </a:extLst>
                </p:cNvPr>
                <p:cNvSpPr/>
                <p:nvPr/>
              </p:nvSpPr>
              <p:spPr>
                <a:xfrm>
                  <a:off x="37381957" y="23367771"/>
                  <a:ext cx="3949696" cy="396259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8" name="フリーフォーム: 図形 907">
                  <a:extLst>
                    <a:ext uri="{FF2B5EF4-FFF2-40B4-BE49-F238E27FC236}">
                      <a16:creationId xmlns:a16="http://schemas.microsoft.com/office/drawing/2014/main" id="{8BD4A9C7-A59E-D19E-C235-08CC9F6F7F5B}"/>
                    </a:ext>
                  </a:extLst>
                </p:cNvPr>
                <p:cNvSpPr/>
                <p:nvPr/>
              </p:nvSpPr>
              <p:spPr>
                <a:xfrm>
                  <a:off x="36690300" y="27391700"/>
                  <a:ext cx="2980598" cy="2980588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9" name="フリーフォーム: 図形 908">
                  <a:extLst>
                    <a:ext uri="{FF2B5EF4-FFF2-40B4-BE49-F238E27FC236}">
                      <a16:creationId xmlns:a16="http://schemas.microsoft.com/office/drawing/2014/main" id="{7C56CBF4-F792-B49C-80E8-59792BE5A22D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0" name="フリーフォーム: 図形 909">
                  <a:extLst>
                    <a:ext uri="{FF2B5EF4-FFF2-40B4-BE49-F238E27FC236}">
                      <a16:creationId xmlns:a16="http://schemas.microsoft.com/office/drawing/2014/main" id="{32C2B5F6-CD8D-7325-18AB-0B37D4B90525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1" name="フリーフォーム: 図形 910">
                  <a:extLst>
                    <a:ext uri="{FF2B5EF4-FFF2-40B4-BE49-F238E27FC236}">
                      <a16:creationId xmlns:a16="http://schemas.microsoft.com/office/drawing/2014/main" id="{0CB7D112-E220-A6A7-4CCC-AF880E4DDFB1}"/>
                    </a:ext>
                  </a:extLst>
                </p:cNvPr>
                <p:cNvSpPr/>
                <p:nvPr/>
              </p:nvSpPr>
              <p:spPr>
                <a:xfrm>
                  <a:off x="38990133" y="28569832"/>
                  <a:ext cx="2621055" cy="6706881"/>
                </a:xfrm>
                <a:custGeom>
                  <a:avLst/>
                  <a:gdLst>
                    <a:gd name="connsiteX0" fmla="*/ 2053091 w 2621055"/>
                    <a:gd name="connsiteY0" fmla="*/ 6525596 h 6706881"/>
                    <a:gd name="connsiteX1" fmla="*/ 2119767 w 2621055"/>
                    <a:gd name="connsiteY1" fmla="*/ 6582744 h 6706881"/>
                    <a:gd name="connsiteX2" fmla="*/ 2138819 w 2621055"/>
                    <a:gd name="connsiteY2" fmla="*/ 6639896 h 6706881"/>
                    <a:gd name="connsiteX3" fmla="*/ 2034043 w 2621055"/>
                    <a:gd name="connsiteY3" fmla="*/ 6706568 h 6706881"/>
                    <a:gd name="connsiteX4" fmla="*/ 2014991 w 2621055"/>
                    <a:gd name="connsiteY4" fmla="*/ 6611320 h 6706881"/>
                    <a:gd name="connsiteX5" fmla="*/ 2053091 w 2621055"/>
                    <a:gd name="connsiteY5" fmla="*/ 6525596 h 6706881"/>
                    <a:gd name="connsiteX6" fmla="*/ 1834019 w 2621055"/>
                    <a:gd name="connsiteY6" fmla="*/ 5696920 h 6706881"/>
                    <a:gd name="connsiteX7" fmla="*/ 1948315 w 2621055"/>
                    <a:gd name="connsiteY7" fmla="*/ 5773120 h 6706881"/>
                    <a:gd name="connsiteX8" fmla="*/ 1881643 w 2621055"/>
                    <a:gd name="connsiteY8" fmla="*/ 5944568 h 6706881"/>
                    <a:gd name="connsiteX9" fmla="*/ 1700667 w 2621055"/>
                    <a:gd name="connsiteY9" fmla="*/ 5944568 h 6706881"/>
                    <a:gd name="connsiteX10" fmla="*/ 1710191 w 2621055"/>
                    <a:gd name="connsiteY10" fmla="*/ 5782644 h 6706881"/>
                    <a:gd name="connsiteX11" fmla="*/ 1834019 w 2621055"/>
                    <a:gd name="connsiteY11" fmla="*/ 5696920 h 6706881"/>
                    <a:gd name="connsiteX12" fmla="*/ 653887 w 2621055"/>
                    <a:gd name="connsiteY12" fmla="*/ 5244928 h 6706881"/>
                    <a:gd name="connsiteX13" fmla="*/ 757691 w 2621055"/>
                    <a:gd name="connsiteY13" fmla="*/ 5315920 h 6706881"/>
                    <a:gd name="connsiteX14" fmla="*/ 757691 w 2621055"/>
                    <a:gd name="connsiteY14" fmla="*/ 5401644 h 6706881"/>
                    <a:gd name="connsiteX15" fmla="*/ 595767 w 2621055"/>
                    <a:gd name="connsiteY15" fmla="*/ 5477844 h 6706881"/>
                    <a:gd name="connsiteX16" fmla="*/ 624343 w 2621055"/>
                    <a:gd name="connsiteY16" fmla="*/ 5249244 h 6706881"/>
                    <a:gd name="connsiteX17" fmla="*/ 653887 w 2621055"/>
                    <a:gd name="connsiteY17" fmla="*/ 5244928 h 6706881"/>
                    <a:gd name="connsiteX18" fmla="*/ 1091067 w 2621055"/>
                    <a:gd name="connsiteY18" fmla="*/ 4592020 h 6706881"/>
                    <a:gd name="connsiteX19" fmla="*/ 1081543 w 2621055"/>
                    <a:gd name="connsiteY19" fmla="*/ 4934920 h 6706881"/>
                    <a:gd name="connsiteX20" fmla="*/ 957715 w 2621055"/>
                    <a:gd name="connsiteY20" fmla="*/ 4830144 h 6706881"/>
                    <a:gd name="connsiteX21" fmla="*/ 957715 w 2621055"/>
                    <a:gd name="connsiteY21" fmla="*/ 4725372 h 6706881"/>
                    <a:gd name="connsiteX22" fmla="*/ 1091067 w 2621055"/>
                    <a:gd name="connsiteY22" fmla="*/ 4592020 h 6706881"/>
                    <a:gd name="connsiteX23" fmla="*/ 1372315 w 2621055"/>
                    <a:gd name="connsiteY23" fmla="*/ 3241228 h 6706881"/>
                    <a:gd name="connsiteX24" fmla="*/ 1557791 w 2621055"/>
                    <a:gd name="connsiteY24" fmla="*/ 3296620 h 6706881"/>
                    <a:gd name="connsiteX25" fmla="*/ 1567315 w 2621055"/>
                    <a:gd name="connsiteY25" fmla="*/ 3649044 h 6706881"/>
                    <a:gd name="connsiteX26" fmla="*/ 1357767 w 2621055"/>
                    <a:gd name="connsiteY26" fmla="*/ 3563320 h 6706881"/>
                    <a:gd name="connsiteX27" fmla="*/ 1281567 w 2621055"/>
                    <a:gd name="connsiteY27" fmla="*/ 3268044 h 6706881"/>
                    <a:gd name="connsiteX28" fmla="*/ 1372315 w 2621055"/>
                    <a:gd name="connsiteY28" fmla="*/ 3241228 h 6706881"/>
                    <a:gd name="connsiteX29" fmla="*/ 644959 w 2621055"/>
                    <a:gd name="connsiteY29" fmla="*/ 0 h 6706881"/>
                    <a:gd name="connsiteX30" fmla="*/ 653451 w 2621055"/>
                    <a:gd name="connsiteY30" fmla="*/ 800 h 6706881"/>
                    <a:gd name="connsiteX31" fmla="*/ 870087 w 2621055"/>
                    <a:gd name="connsiteY31" fmla="*/ 35648 h 6706881"/>
                    <a:gd name="connsiteX32" fmla="*/ 1037727 w 2621055"/>
                    <a:gd name="connsiteY32" fmla="*/ 203288 h 6706881"/>
                    <a:gd name="connsiteX33" fmla="*/ 1403487 w 2621055"/>
                    <a:gd name="connsiteY33" fmla="*/ 249008 h 6706881"/>
                    <a:gd name="connsiteX34" fmla="*/ 1731147 w 2621055"/>
                    <a:gd name="connsiteY34" fmla="*/ 553808 h 6706881"/>
                    <a:gd name="connsiteX35" fmla="*/ 1799727 w 2621055"/>
                    <a:gd name="connsiteY35" fmla="*/ 88988 h 6706881"/>
                    <a:gd name="connsiteX36" fmla="*/ 2241687 w 2621055"/>
                    <a:gd name="connsiteY36" fmla="*/ 249008 h 6706881"/>
                    <a:gd name="connsiteX37" fmla="*/ 2508387 w 2621055"/>
                    <a:gd name="connsiteY37" fmla="*/ 500468 h 6706881"/>
                    <a:gd name="connsiteX38" fmla="*/ 2598399 w 2621055"/>
                    <a:gd name="connsiteY38" fmla="*/ 588396 h 6706881"/>
                    <a:gd name="connsiteX39" fmla="*/ 2621055 w 2621055"/>
                    <a:gd name="connsiteY39" fmla="*/ 612298 h 6706881"/>
                    <a:gd name="connsiteX40" fmla="*/ 2597283 w 2621055"/>
                    <a:gd name="connsiteY40" fmla="*/ 628238 h 6706881"/>
                    <a:gd name="connsiteX41" fmla="*/ 2262643 w 2621055"/>
                    <a:gd name="connsiteY41" fmla="*/ 748120 h 6706881"/>
                    <a:gd name="connsiteX42" fmla="*/ 2310267 w 2621055"/>
                    <a:gd name="connsiteY42" fmla="*/ 929092 h 6706881"/>
                    <a:gd name="connsiteX43" fmla="*/ 2243595 w 2621055"/>
                    <a:gd name="connsiteY43" fmla="*/ 1214844 h 6706881"/>
                    <a:gd name="connsiteX44" fmla="*/ 2491243 w 2621055"/>
                    <a:gd name="connsiteY44" fmla="*/ 1548220 h 6706881"/>
                    <a:gd name="connsiteX45" fmla="*/ 2272171 w 2621055"/>
                    <a:gd name="connsiteY45" fmla="*/ 1824444 h 6706881"/>
                    <a:gd name="connsiteX46" fmla="*/ 2272171 w 2621055"/>
                    <a:gd name="connsiteY46" fmla="*/ 1986368 h 6706881"/>
                    <a:gd name="connsiteX47" fmla="*/ 2119771 w 2621055"/>
                    <a:gd name="connsiteY47" fmla="*/ 1986368 h 6706881"/>
                    <a:gd name="connsiteX48" fmla="*/ 1995947 w 2621055"/>
                    <a:gd name="connsiteY48" fmla="*/ 1443444 h 6706881"/>
                    <a:gd name="connsiteX49" fmla="*/ 1624467 w 2621055"/>
                    <a:gd name="connsiteY49" fmla="*/ 1300568 h 6706881"/>
                    <a:gd name="connsiteX50" fmla="*/ 681491 w 2621055"/>
                    <a:gd name="connsiteY50" fmla="*/ 1529168 h 6706881"/>
                    <a:gd name="connsiteX51" fmla="*/ 600851 w 2621055"/>
                    <a:gd name="connsiteY51" fmla="*/ 1654624 h 6706881"/>
                    <a:gd name="connsiteX52" fmla="*/ 598403 w 2621055"/>
                    <a:gd name="connsiteY52" fmla="*/ 1666220 h 6706881"/>
                    <a:gd name="connsiteX53" fmla="*/ 601195 w 2621055"/>
                    <a:gd name="connsiteY53" fmla="*/ 1702276 h 6706881"/>
                    <a:gd name="connsiteX54" fmla="*/ 615247 w 2621055"/>
                    <a:gd name="connsiteY54" fmla="*/ 1874104 h 6706881"/>
                    <a:gd name="connsiteX55" fmla="*/ 617851 w 2621055"/>
                    <a:gd name="connsiteY55" fmla="*/ 1880480 h 6706881"/>
                    <a:gd name="connsiteX56" fmla="*/ 542067 w 2621055"/>
                    <a:gd name="connsiteY56" fmla="*/ 1867008 h 6706881"/>
                    <a:gd name="connsiteX57" fmla="*/ 195715 w 2621055"/>
                    <a:gd name="connsiteY57" fmla="*/ 1767292 h 6706881"/>
                    <a:gd name="connsiteX58" fmla="*/ 252867 w 2621055"/>
                    <a:gd name="connsiteY58" fmla="*/ 1386292 h 6706881"/>
                    <a:gd name="connsiteX59" fmla="*/ 233819 w 2621055"/>
                    <a:gd name="connsiteY59" fmla="*/ 1005292 h 6706881"/>
                    <a:gd name="connsiteX60" fmla="*/ 84987 w 2621055"/>
                    <a:gd name="connsiteY60" fmla="*/ 983862 h 6706881"/>
                    <a:gd name="connsiteX61" fmla="*/ 20567 w 2621055"/>
                    <a:gd name="connsiteY61" fmla="*/ 996204 h 6706881"/>
                    <a:gd name="connsiteX62" fmla="*/ 20595 w 2621055"/>
                    <a:gd name="connsiteY62" fmla="*/ 994788 h 6706881"/>
                    <a:gd name="connsiteX63" fmla="*/ 36967 w 2621055"/>
                    <a:gd name="connsiteY63" fmla="*/ 729068 h 6706881"/>
                    <a:gd name="connsiteX64" fmla="*/ 608467 w 2621055"/>
                    <a:gd name="connsiteY64" fmla="*/ 551268 h 6706881"/>
                    <a:gd name="connsiteX65" fmla="*/ 653871 w 2621055"/>
                    <a:gd name="connsiteY65" fmla="*/ 26464 h 6706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2621055" h="6706881">
                      <a:moveTo>
                        <a:pt x="2053091" y="6525596"/>
                      </a:moveTo>
                      <a:cubicBezTo>
                        <a:pt x="2070555" y="6520832"/>
                        <a:pt x="2110243" y="6562108"/>
                        <a:pt x="2119767" y="6582744"/>
                      </a:cubicBezTo>
                      <a:cubicBezTo>
                        <a:pt x="2129291" y="6603384"/>
                        <a:pt x="2153103" y="6619256"/>
                        <a:pt x="2138819" y="6639896"/>
                      </a:cubicBezTo>
                      <a:cubicBezTo>
                        <a:pt x="2124531" y="6660532"/>
                        <a:pt x="2054679" y="6711332"/>
                        <a:pt x="2034043" y="6706568"/>
                      </a:cubicBezTo>
                      <a:cubicBezTo>
                        <a:pt x="2013403" y="6701808"/>
                        <a:pt x="2011819" y="6641484"/>
                        <a:pt x="2014991" y="6611320"/>
                      </a:cubicBezTo>
                      <a:cubicBezTo>
                        <a:pt x="2018167" y="6581156"/>
                        <a:pt x="2035627" y="6530360"/>
                        <a:pt x="2053091" y="6525596"/>
                      </a:cubicBezTo>
                      <a:close/>
                      <a:moveTo>
                        <a:pt x="1834019" y="5696920"/>
                      </a:moveTo>
                      <a:cubicBezTo>
                        <a:pt x="1873703" y="5695332"/>
                        <a:pt x="1945143" y="5730256"/>
                        <a:pt x="1948315" y="5773120"/>
                      </a:cubicBezTo>
                      <a:cubicBezTo>
                        <a:pt x="1951491" y="5815984"/>
                        <a:pt x="1922915" y="5915996"/>
                        <a:pt x="1881643" y="5944568"/>
                      </a:cubicBezTo>
                      <a:cubicBezTo>
                        <a:pt x="1840367" y="5973144"/>
                        <a:pt x="1729243" y="5971560"/>
                        <a:pt x="1700667" y="5944568"/>
                      </a:cubicBezTo>
                      <a:cubicBezTo>
                        <a:pt x="1672091" y="5917584"/>
                        <a:pt x="1687967" y="5823920"/>
                        <a:pt x="1710191" y="5782644"/>
                      </a:cubicBezTo>
                      <a:cubicBezTo>
                        <a:pt x="1732419" y="5741368"/>
                        <a:pt x="1794331" y="5698508"/>
                        <a:pt x="1834019" y="5696920"/>
                      </a:cubicBezTo>
                      <a:close/>
                      <a:moveTo>
                        <a:pt x="653887" y="5244928"/>
                      </a:moveTo>
                      <a:cubicBezTo>
                        <a:pt x="690719" y="5254304"/>
                        <a:pt x="743407" y="5298060"/>
                        <a:pt x="757691" y="5315920"/>
                      </a:cubicBezTo>
                      <a:cubicBezTo>
                        <a:pt x="776743" y="5339732"/>
                        <a:pt x="784679" y="5374656"/>
                        <a:pt x="757691" y="5401644"/>
                      </a:cubicBezTo>
                      <a:cubicBezTo>
                        <a:pt x="730707" y="5428632"/>
                        <a:pt x="617991" y="5503244"/>
                        <a:pt x="595767" y="5477844"/>
                      </a:cubicBezTo>
                      <a:cubicBezTo>
                        <a:pt x="573543" y="5452444"/>
                        <a:pt x="597355" y="5276232"/>
                        <a:pt x="624343" y="5249244"/>
                      </a:cubicBezTo>
                      <a:cubicBezTo>
                        <a:pt x="631091" y="5242496"/>
                        <a:pt x="641607" y="5241804"/>
                        <a:pt x="653887" y="5244928"/>
                      </a:cubicBezTo>
                      <a:close/>
                      <a:moveTo>
                        <a:pt x="1091067" y="4592020"/>
                      </a:moveTo>
                      <a:cubicBezTo>
                        <a:pt x="1111707" y="4626944"/>
                        <a:pt x="1103767" y="4901584"/>
                        <a:pt x="1081543" y="4934920"/>
                      </a:cubicBezTo>
                      <a:cubicBezTo>
                        <a:pt x="1059315" y="4968256"/>
                        <a:pt x="978355" y="4865072"/>
                        <a:pt x="957715" y="4830144"/>
                      </a:cubicBezTo>
                      <a:cubicBezTo>
                        <a:pt x="937079" y="4795220"/>
                        <a:pt x="935491" y="4765056"/>
                        <a:pt x="957715" y="4725372"/>
                      </a:cubicBezTo>
                      <a:cubicBezTo>
                        <a:pt x="979943" y="4685684"/>
                        <a:pt x="1070427" y="4557096"/>
                        <a:pt x="1091067" y="4592020"/>
                      </a:cubicBezTo>
                      <a:close/>
                      <a:moveTo>
                        <a:pt x="1372315" y="3241228"/>
                      </a:moveTo>
                      <a:cubicBezTo>
                        <a:pt x="1442823" y="3239076"/>
                        <a:pt x="1531003" y="3257928"/>
                        <a:pt x="1557791" y="3296620"/>
                      </a:cubicBezTo>
                      <a:cubicBezTo>
                        <a:pt x="1600655" y="3358532"/>
                        <a:pt x="1600655" y="3604596"/>
                        <a:pt x="1567315" y="3649044"/>
                      </a:cubicBezTo>
                      <a:cubicBezTo>
                        <a:pt x="1533979" y="3693496"/>
                        <a:pt x="1405391" y="3626820"/>
                        <a:pt x="1357767" y="3563320"/>
                      </a:cubicBezTo>
                      <a:cubicBezTo>
                        <a:pt x="1310143" y="3499820"/>
                        <a:pt x="1248231" y="3312496"/>
                        <a:pt x="1281567" y="3268044"/>
                      </a:cubicBezTo>
                      <a:cubicBezTo>
                        <a:pt x="1294067" y="3251376"/>
                        <a:pt x="1330011" y="3242524"/>
                        <a:pt x="1372315" y="3241228"/>
                      </a:cubicBezTo>
                      <a:close/>
                      <a:moveTo>
                        <a:pt x="644959" y="0"/>
                      </a:moveTo>
                      <a:lnTo>
                        <a:pt x="653451" y="800"/>
                      </a:lnTo>
                      <a:cubicBezTo>
                        <a:pt x="740667" y="9514"/>
                        <a:pt x="817699" y="19456"/>
                        <a:pt x="870087" y="35648"/>
                      </a:cubicBezTo>
                      <a:cubicBezTo>
                        <a:pt x="1009787" y="78828"/>
                        <a:pt x="948827" y="167728"/>
                        <a:pt x="1037727" y="203288"/>
                      </a:cubicBezTo>
                      <a:cubicBezTo>
                        <a:pt x="1126627" y="238848"/>
                        <a:pt x="1287915" y="190588"/>
                        <a:pt x="1403487" y="249008"/>
                      </a:cubicBezTo>
                      <a:cubicBezTo>
                        <a:pt x="1519059" y="307428"/>
                        <a:pt x="1665107" y="580478"/>
                        <a:pt x="1731147" y="553808"/>
                      </a:cubicBezTo>
                      <a:cubicBezTo>
                        <a:pt x="1797187" y="527138"/>
                        <a:pt x="1714635" y="139788"/>
                        <a:pt x="1799727" y="88988"/>
                      </a:cubicBezTo>
                      <a:cubicBezTo>
                        <a:pt x="1884819" y="38188"/>
                        <a:pt x="2123579" y="180428"/>
                        <a:pt x="2241687" y="249008"/>
                      </a:cubicBezTo>
                      <a:cubicBezTo>
                        <a:pt x="2359795" y="317588"/>
                        <a:pt x="2391547" y="414108"/>
                        <a:pt x="2508387" y="500468"/>
                      </a:cubicBezTo>
                      <a:cubicBezTo>
                        <a:pt x="2537595" y="522058"/>
                        <a:pt x="2567283" y="553888"/>
                        <a:pt x="2598399" y="588396"/>
                      </a:cubicBezTo>
                      <a:lnTo>
                        <a:pt x="2621055" y="612298"/>
                      </a:lnTo>
                      <a:lnTo>
                        <a:pt x="2597283" y="628238"/>
                      </a:lnTo>
                      <a:cubicBezTo>
                        <a:pt x="2489755" y="683824"/>
                        <a:pt x="2307891" y="701686"/>
                        <a:pt x="2262643" y="748120"/>
                      </a:cubicBezTo>
                      <a:cubicBezTo>
                        <a:pt x="2202323" y="810032"/>
                        <a:pt x="2313443" y="851308"/>
                        <a:pt x="2310267" y="929092"/>
                      </a:cubicBezTo>
                      <a:cubicBezTo>
                        <a:pt x="2307091" y="1006880"/>
                        <a:pt x="2213435" y="1111656"/>
                        <a:pt x="2243595" y="1214844"/>
                      </a:cubicBezTo>
                      <a:cubicBezTo>
                        <a:pt x="2273755" y="1318032"/>
                        <a:pt x="2486483" y="1446620"/>
                        <a:pt x="2491243" y="1548220"/>
                      </a:cubicBezTo>
                      <a:cubicBezTo>
                        <a:pt x="2496011" y="1649820"/>
                        <a:pt x="2308683" y="1751420"/>
                        <a:pt x="2272171" y="1824444"/>
                      </a:cubicBezTo>
                      <a:cubicBezTo>
                        <a:pt x="2235659" y="1897468"/>
                        <a:pt x="2297571" y="1959380"/>
                        <a:pt x="2272171" y="1986368"/>
                      </a:cubicBezTo>
                      <a:cubicBezTo>
                        <a:pt x="2246771" y="2013356"/>
                        <a:pt x="2165811" y="2076856"/>
                        <a:pt x="2119771" y="1986368"/>
                      </a:cubicBezTo>
                      <a:cubicBezTo>
                        <a:pt x="2073731" y="1895880"/>
                        <a:pt x="2078491" y="1557744"/>
                        <a:pt x="1995947" y="1443444"/>
                      </a:cubicBezTo>
                      <a:cubicBezTo>
                        <a:pt x="1913395" y="1329144"/>
                        <a:pt x="1843547" y="1286280"/>
                        <a:pt x="1624467" y="1300568"/>
                      </a:cubicBezTo>
                      <a:cubicBezTo>
                        <a:pt x="1405395" y="1314856"/>
                        <a:pt x="894219" y="1430744"/>
                        <a:pt x="681491" y="1529168"/>
                      </a:cubicBezTo>
                      <a:cubicBezTo>
                        <a:pt x="641611" y="1547624"/>
                        <a:pt x="616899" y="1594652"/>
                        <a:pt x="600851" y="1654624"/>
                      </a:cubicBezTo>
                      <a:lnTo>
                        <a:pt x="598403" y="1666220"/>
                      </a:lnTo>
                      <a:lnTo>
                        <a:pt x="601195" y="1702276"/>
                      </a:lnTo>
                      <a:cubicBezTo>
                        <a:pt x="603451" y="1765896"/>
                        <a:pt x="602115" y="1824992"/>
                        <a:pt x="615247" y="1874104"/>
                      </a:cubicBezTo>
                      <a:lnTo>
                        <a:pt x="617851" y="1880480"/>
                      </a:lnTo>
                      <a:lnTo>
                        <a:pt x="542067" y="1867008"/>
                      </a:lnTo>
                      <a:cubicBezTo>
                        <a:pt x="401347" y="1843692"/>
                        <a:pt x="248303" y="1822856"/>
                        <a:pt x="195715" y="1767292"/>
                      </a:cubicBezTo>
                      <a:cubicBezTo>
                        <a:pt x="111579" y="1678392"/>
                        <a:pt x="246515" y="1513292"/>
                        <a:pt x="252867" y="1386292"/>
                      </a:cubicBezTo>
                      <a:cubicBezTo>
                        <a:pt x="259219" y="1259292"/>
                        <a:pt x="297315" y="1065620"/>
                        <a:pt x="233819" y="1005292"/>
                      </a:cubicBezTo>
                      <a:cubicBezTo>
                        <a:pt x="202067" y="975130"/>
                        <a:pt x="148883" y="974336"/>
                        <a:pt x="84987" y="983862"/>
                      </a:cubicBezTo>
                      <a:lnTo>
                        <a:pt x="20567" y="996204"/>
                      </a:lnTo>
                      <a:lnTo>
                        <a:pt x="20595" y="994788"/>
                      </a:lnTo>
                      <a:cubicBezTo>
                        <a:pt x="13651" y="879548"/>
                        <a:pt x="-30501" y="801828"/>
                        <a:pt x="36967" y="729068"/>
                      </a:cubicBezTo>
                      <a:cubicBezTo>
                        <a:pt x="144915" y="612652"/>
                        <a:pt x="508983" y="678268"/>
                        <a:pt x="608467" y="551268"/>
                      </a:cubicBezTo>
                      <a:cubicBezTo>
                        <a:pt x="695515" y="440144"/>
                        <a:pt x="695055" y="181546"/>
                        <a:pt x="653871" y="2646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2" name="フリーフォーム: 図形 911">
                  <a:extLst>
                    <a:ext uri="{FF2B5EF4-FFF2-40B4-BE49-F238E27FC236}">
                      <a16:creationId xmlns:a16="http://schemas.microsoft.com/office/drawing/2014/main" id="{66A57079-7FF5-6C8B-A434-8227D9DE067A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3" name="フリーフォーム: 図形 912">
                  <a:extLst>
                    <a:ext uri="{FF2B5EF4-FFF2-40B4-BE49-F238E27FC236}">
                      <a16:creationId xmlns:a16="http://schemas.microsoft.com/office/drawing/2014/main" id="{39EAB86C-6C4B-E6BB-2C43-8A7E3DB198A1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4" name="フリーフォーム: 図形 913">
                  <a:extLst>
                    <a:ext uri="{FF2B5EF4-FFF2-40B4-BE49-F238E27FC236}">
                      <a16:creationId xmlns:a16="http://schemas.microsoft.com/office/drawing/2014/main" id="{73173887-632E-0986-6B36-59BC59D40778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5" name="フリーフォーム: 図形 914">
                  <a:extLst>
                    <a:ext uri="{FF2B5EF4-FFF2-40B4-BE49-F238E27FC236}">
                      <a16:creationId xmlns:a16="http://schemas.microsoft.com/office/drawing/2014/main" id="{3F166817-0A5D-E8BA-11AA-EF82A50FA3A3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16" name="フリーフォーム: 図形 915">
                  <a:extLst>
                    <a:ext uri="{FF2B5EF4-FFF2-40B4-BE49-F238E27FC236}">
                      <a16:creationId xmlns:a16="http://schemas.microsoft.com/office/drawing/2014/main" id="{CB12D087-9818-6F75-FDBA-35E6FEE72679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7" name="フリーフォーム: 図形 916">
                  <a:extLst>
                    <a:ext uri="{FF2B5EF4-FFF2-40B4-BE49-F238E27FC236}">
                      <a16:creationId xmlns:a16="http://schemas.microsoft.com/office/drawing/2014/main" id="{47FAC57B-0D74-12BE-46F4-F9899A7AD132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cxnSp>
            <p:nvCxnSpPr>
              <p:cNvPr id="1098" name="直線矢印コネクタ 1097">
                <a:extLst>
                  <a:ext uri="{FF2B5EF4-FFF2-40B4-BE49-F238E27FC236}">
                    <a16:creationId xmlns:a16="http://schemas.microsoft.com/office/drawing/2014/main" id="{923EBDBC-F14D-EBD6-04BC-81E9CD2B824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63257" y="2333625"/>
                <a:ext cx="0" cy="232569"/>
              </a:xfrm>
              <a:prstGeom prst="straightConnector1">
                <a:avLst/>
              </a:prstGeom>
              <a:ln w="19050" cap="rnd">
                <a:solidFill>
                  <a:schemeClr val="tx1"/>
                </a:solidFill>
                <a:round/>
                <a:headEnd w="sm" len="med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2" name="テキスト ボックス 1101">
                <a:extLst>
                  <a:ext uri="{FF2B5EF4-FFF2-40B4-BE49-F238E27FC236}">
                    <a16:creationId xmlns:a16="http://schemas.microsoft.com/office/drawing/2014/main" id="{38FFDE82-9EB7-52FD-FECF-AD6D08B84928}"/>
                  </a:ext>
                </a:extLst>
              </p:cNvPr>
              <p:cNvSpPr txBox="1"/>
              <p:nvPr/>
            </p:nvSpPr>
            <p:spPr>
              <a:xfrm>
                <a:off x="4254500" y="2128044"/>
                <a:ext cx="453970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105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ココ</a:t>
                </a:r>
              </a:p>
            </p:txBody>
          </p: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202C42F1-7E69-9EE8-193F-896364825C17}"/>
              </a:ext>
            </a:extLst>
          </p:cNvPr>
          <p:cNvGrpSpPr>
            <a:grpSpLocks noChangeAspect="1"/>
          </p:cNvGrpSpPr>
          <p:nvPr/>
        </p:nvGrpSpPr>
        <p:grpSpPr>
          <a:xfrm>
            <a:off x="6597122" y="1092328"/>
            <a:ext cx="2672448" cy="2197608"/>
            <a:chOff x="6315075" y="1476376"/>
            <a:chExt cx="2162175" cy="1778000"/>
          </a:xfrm>
        </p:grpSpPr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57AFE195-9857-A7A6-669B-7A99FF0BBB08}"/>
                </a:ext>
              </a:extLst>
            </p:cNvPr>
            <p:cNvGrpSpPr/>
            <p:nvPr/>
          </p:nvGrpSpPr>
          <p:grpSpPr>
            <a:xfrm>
              <a:off x="6315075" y="1476376"/>
              <a:ext cx="2162175" cy="1778000"/>
              <a:chOff x="-7704927" y="-11435358"/>
              <a:chExt cx="77301986" cy="80410136"/>
            </a:xfrm>
            <a:solidFill>
              <a:srgbClr val="00B050"/>
            </a:solidFill>
          </p:grpSpPr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5D2A764C-70A4-B7A8-C272-4DB69C140C6F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33CBABB2-7FF6-FC08-77F7-BEAEE39FC919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A5F6656E-A25D-9BE6-3736-F33734918F16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フリーフォーム: 図形 1107">
                <a:extLst>
                  <a:ext uri="{FF2B5EF4-FFF2-40B4-BE49-F238E27FC236}">
                    <a16:creationId xmlns:a16="http://schemas.microsoft.com/office/drawing/2014/main" id="{59B8E19D-7B4E-5489-CC71-119B6F05668E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7946C8D5-9A4B-8933-10A3-FBB04B0AEDA7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33A8B221-B366-BBF0-CDDC-BEB4429E5A48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70014673-2999-7436-0732-0B94AC3D1926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4350E722-4178-A3A2-2508-9C3C3E52CB42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63B8D1B5-6183-EBE2-6DE7-715925FCB524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5F91D53C-64C9-67E2-EA1F-3322FE8D5162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1DE58F93-FEFB-ABE3-C420-5F37F884D053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4D0AA203-7F04-9839-C3D8-24A392DDEF93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CA0B4D60-8300-4FBA-F371-E0BCC22D1096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E5CB7BED-3BDC-CA4A-4C5E-49B7532C6D9F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BCB7B453-BC81-B0A4-F246-0346847F1EA4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33D7D227-ACB8-DADF-065E-885989BC59A6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D0098DC7-3DFC-EA14-34B7-03443C76E52B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2B0A4591-8918-7A18-01E2-855F99BC00FF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フリーフォーム: 図形 1123">
                <a:extLst>
                  <a:ext uri="{FF2B5EF4-FFF2-40B4-BE49-F238E27FC236}">
                    <a16:creationId xmlns:a16="http://schemas.microsoft.com/office/drawing/2014/main" id="{624CF778-2448-F10D-116B-6B22769B63E5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5767AA86-66CB-7914-83A7-7755EC247CD4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4AC20493-6ACB-C110-97F7-B48B4EB48A15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8556F8E0-FFEF-C8C4-C305-B99E38782CB0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6B99F56C-DD0D-05E0-B3E3-903B4F1DE9AF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594FD264-3A88-EB00-B520-60524AFDF326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82E4C3D3-ADA1-6DDF-5E9D-C992AE74BAC9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4E7E5E44-2D25-4541-C067-045E3B76F686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82F89376-4EC2-861B-DE5B-D5CA84D6B683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01F9AB24-B5E6-4A3C-11FC-0B4EAFDA0AD3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69552408-ED26-8AEF-7DD2-0F3A2C83554F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6C85D7E2-0875-204A-EFA4-C71DD1248FE6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9CACC61D-8FAA-B0B3-7A40-D8AC877B9916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10C3A4E2-0ED0-58EE-1ED1-39182BF30141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9027B448-C841-2674-F4A9-23E63EF4A9F1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2CDBDF44-DA03-2AB6-67E0-9CC4E3A255A6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8C4578EA-55DD-8F85-0D7A-21A6BED89191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BF5F542F-C421-8D47-E338-A97EE0B6CB19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5D8CA32D-DD08-3308-4F9D-1B00BCFBCAA4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2B3E1F6B-3D98-AF61-6A7D-5FF60287FD00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E614E428-64D0-A13F-841C-467452FA8D14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759E9CAA-8D43-5824-D831-0AA9A7364F8C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フリーフォーム: 図形 1145">
                <a:extLst>
                  <a:ext uri="{FF2B5EF4-FFF2-40B4-BE49-F238E27FC236}">
                    <a16:creationId xmlns:a16="http://schemas.microsoft.com/office/drawing/2014/main" id="{D62AA869-4C48-3497-D6DE-86077B8B352E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F6900563-2108-C456-967D-5D1039C82737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E1F0DD73-6E99-A72F-96CE-530DAC645E46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04064FF9-807A-3C54-8E53-8215155755B1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642EFD06-683A-4619-201D-F5143D4DEAA7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99F849E1-A922-FD17-80AE-2486AEFBCEEF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FEA08075-25EA-CE7B-A76D-FD897CE863BB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1E7142D5-66C7-592B-0C11-1054ADC5E8CB}"/>
                </a:ext>
              </a:extLst>
            </p:cNvPr>
            <p:cNvSpPr/>
            <p:nvPr/>
          </p:nvSpPr>
          <p:spPr>
            <a:xfrm>
              <a:off x="6836767" y="2534993"/>
              <a:ext cx="68326" cy="47612"/>
            </a:xfrm>
            <a:custGeom>
              <a:avLst/>
              <a:gdLst>
                <a:gd name="connsiteX0" fmla="*/ 314469 w 2442804"/>
                <a:gd name="connsiteY0" fmla="*/ 5 h 2153253"/>
                <a:gd name="connsiteX1" fmla="*/ 587686 w 2442804"/>
                <a:gd name="connsiteY1" fmla="*/ 55149 h 2153253"/>
                <a:gd name="connsiteX2" fmla="*/ 699980 w 2442804"/>
                <a:gd name="connsiteY2" fmla="*/ 295781 h 2153253"/>
                <a:gd name="connsiteX3" fmla="*/ 864897 w 2442804"/>
                <a:gd name="connsiteY3" fmla="*/ 245633 h 2153253"/>
                <a:gd name="connsiteX4" fmla="*/ 889884 w 2442804"/>
                <a:gd name="connsiteY4" fmla="*/ 233605 h 2153253"/>
                <a:gd name="connsiteX5" fmla="*/ 915620 w 2442804"/>
                <a:gd name="connsiteY5" fmla="*/ 256057 h 2153253"/>
                <a:gd name="connsiteX6" fmla="*/ 953310 w 2442804"/>
                <a:gd name="connsiteY6" fmla="*/ 281409 h 2153253"/>
                <a:gd name="connsiteX7" fmla="*/ 1461310 w 2442804"/>
                <a:gd name="connsiteY7" fmla="*/ 224261 h 2153253"/>
                <a:gd name="connsiteX8" fmla="*/ 2007410 w 2442804"/>
                <a:gd name="connsiteY8" fmla="*/ 465561 h 2153253"/>
                <a:gd name="connsiteX9" fmla="*/ 2312210 w 2442804"/>
                <a:gd name="connsiteY9" fmla="*/ 332209 h 2153253"/>
                <a:gd name="connsiteX10" fmla="*/ 2439210 w 2442804"/>
                <a:gd name="connsiteY10" fmla="*/ 649713 h 2153253"/>
                <a:gd name="connsiteX11" fmla="*/ 2185210 w 2442804"/>
                <a:gd name="connsiteY11" fmla="*/ 827513 h 2153253"/>
                <a:gd name="connsiteX12" fmla="*/ 1823260 w 2442804"/>
                <a:gd name="connsiteY12" fmla="*/ 1208513 h 2153253"/>
                <a:gd name="connsiteX13" fmla="*/ 1897147 w 2442804"/>
                <a:gd name="connsiteY13" fmla="*/ 1542973 h 2153253"/>
                <a:gd name="connsiteX14" fmla="*/ 1903303 w 2442804"/>
                <a:gd name="connsiteY14" fmla="*/ 1567089 h 2153253"/>
                <a:gd name="connsiteX15" fmla="*/ 1891608 w 2442804"/>
                <a:gd name="connsiteY15" fmla="*/ 1547945 h 2153253"/>
                <a:gd name="connsiteX16" fmla="*/ 1838970 w 2442804"/>
                <a:gd name="connsiteY16" fmla="*/ 1482897 h 2153253"/>
                <a:gd name="connsiteX17" fmla="*/ 1662507 w 2442804"/>
                <a:gd name="connsiteY17" fmla="*/ 1482897 h 2153253"/>
                <a:gd name="connsiteX18" fmla="*/ 1470001 w 2442804"/>
                <a:gd name="connsiteY18" fmla="*/ 1338521 h 2153253"/>
                <a:gd name="connsiteX19" fmla="*/ 1212994 w 2442804"/>
                <a:gd name="connsiteY19" fmla="*/ 1588173 h 2153253"/>
                <a:gd name="connsiteX20" fmla="*/ 1470001 w 2442804"/>
                <a:gd name="connsiteY20" fmla="*/ 2140625 h 2153253"/>
                <a:gd name="connsiteX21" fmla="*/ 1469126 w 2442804"/>
                <a:gd name="connsiteY21" fmla="*/ 2153253 h 2153253"/>
                <a:gd name="connsiteX22" fmla="*/ 1358520 w 2442804"/>
                <a:gd name="connsiteY22" fmla="*/ 2133625 h 2153253"/>
                <a:gd name="connsiteX23" fmla="*/ 1073960 w 2442804"/>
                <a:gd name="connsiteY23" fmla="*/ 2084809 h 2153253"/>
                <a:gd name="connsiteX24" fmla="*/ 788210 w 2442804"/>
                <a:gd name="connsiteY24" fmla="*/ 1907009 h 2153253"/>
                <a:gd name="connsiteX25" fmla="*/ 534210 w 2442804"/>
                <a:gd name="connsiteY25" fmla="*/ 1608561 h 2153253"/>
                <a:gd name="connsiteX26" fmla="*/ 642160 w 2442804"/>
                <a:gd name="connsiteY26" fmla="*/ 1513313 h 2153253"/>
                <a:gd name="connsiteX27" fmla="*/ 572310 w 2442804"/>
                <a:gd name="connsiteY27" fmla="*/ 1354561 h 2153253"/>
                <a:gd name="connsiteX28" fmla="*/ 210360 w 2442804"/>
                <a:gd name="connsiteY28" fmla="*/ 1303761 h 2153253"/>
                <a:gd name="connsiteX29" fmla="*/ 191310 w 2442804"/>
                <a:gd name="connsiteY29" fmla="*/ 1138661 h 2153253"/>
                <a:gd name="connsiteX30" fmla="*/ 810 w 2442804"/>
                <a:gd name="connsiteY30" fmla="*/ 935461 h 2153253"/>
                <a:gd name="connsiteX31" fmla="*/ 68973 w 2442804"/>
                <a:gd name="connsiteY31" fmla="*/ 787769 h 2153253"/>
                <a:gd name="connsiteX32" fmla="*/ 105096 w 2442804"/>
                <a:gd name="connsiteY32" fmla="*/ 732249 h 2153253"/>
                <a:gd name="connsiteX33" fmla="*/ 127519 w 2442804"/>
                <a:gd name="connsiteY33" fmla="*/ 765341 h 2153253"/>
                <a:gd name="connsiteX34" fmla="*/ 218717 w 2442804"/>
                <a:gd name="connsiteY34" fmla="*/ 857257 h 2153253"/>
                <a:gd name="connsiteX35" fmla="*/ 266844 w 2442804"/>
                <a:gd name="connsiteY35" fmla="*/ 504329 h 2153253"/>
                <a:gd name="connsiteX36" fmla="*/ 186633 w 2442804"/>
                <a:gd name="connsiteY36" fmla="*/ 39109 h 2153253"/>
                <a:gd name="connsiteX37" fmla="*/ 314469 w 2442804"/>
                <a:gd name="connsiteY37" fmla="*/ 5 h 2153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442804" h="2153253">
                  <a:moveTo>
                    <a:pt x="314469" y="5"/>
                  </a:moveTo>
                  <a:cubicBezTo>
                    <a:pt x="411808" y="-415"/>
                    <a:pt x="534212" y="28413"/>
                    <a:pt x="587686" y="55149"/>
                  </a:cubicBezTo>
                  <a:cubicBezTo>
                    <a:pt x="673244" y="97929"/>
                    <a:pt x="606401" y="293109"/>
                    <a:pt x="699980" y="295781"/>
                  </a:cubicBezTo>
                  <a:cubicBezTo>
                    <a:pt x="735072" y="296785"/>
                    <a:pt x="797235" y="275981"/>
                    <a:pt x="864897" y="245633"/>
                  </a:cubicBezTo>
                  <a:lnTo>
                    <a:pt x="889884" y="233605"/>
                  </a:lnTo>
                  <a:lnTo>
                    <a:pt x="915620" y="256057"/>
                  </a:lnTo>
                  <a:cubicBezTo>
                    <a:pt x="928249" y="265885"/>
                    <a:pt x="940808" y="274397"/>
                    <a:pt x="953310" y="281409"/>
                  </a:cubicBezTo>
                  <a:cubicBezTo>
                    <a:pt x="1153335" y="393593"/>
                    <a:pt x="1285627" y="193569"/>
                    <a:pt x="1461310" y="224261"/>
                  </a:cubicBezTo>
                  <a:cubicBezTo>
                    <a:pt x="1636993" y="254953"/>
                    <a:pt x="1865593" y="447569"/>
                    <a:pt x="2007410" y="465561"/>
                  </a:cubicBezTo>
                  <a:cubicBezTo>
                    <a:pt x="2149227" y="483553"/>
                    <a:pt x="2240243" y="301521"/>
                    <a:pt x="2312210" y="332209"/>
                  </a:cubicBezTo>
                  <a:cubicBezTo>
                    <a:pt x="2384177" y="362905"/>
                    <a:pt x="2460377" y="567161"/>
                    <a:pt x="2439210" y="649713"/>
                  </a:cubicBezTo>
                  <a:cubicBezTo>
                    <a:pt x="2418043" y="732261"/>
                    <a:pt x="2287868" y="734377"/>
                    <a:pt x="2185210" y="827513"/>
                  </a:cubicBezTo>
                  <a:cubicBezTo>
                    <a:pt x="2082552" y="920645"/>
                    <a:pt x="1868768" y="1051877"/>
                    <a:pt x="1823260" y="1208513"/>
                  </a:cubicBezTo>
                  <a:cubicBezTo>
                    <a:pt x="1794818" y="1306409"/>
                    <a:pt x="1858979" y="1421253"/>
                    <a:pt x="1897147" y="1542973"/>
                  </a:cubicBezTo>
                  <a:lnTo>
                    <a:pt x="1903303" y="1567089"/>
                  </a:lnTo>
                  <a:lnTo>
                    <a:pt x="1891608" y="1547945"/>
                  </a:lnTo>
                  <a:cubicBezTo>
                    <a:pt x="1872558" y="1519993"/>
                    <a:pt x="1854344" y="1496933"/>
                    <a:pt x="1838970" y="1482897"/>
                  </a:cubicBezTo>
                  <a:cubicBezTo>
                    <a:pt x="1777475" y="1426753"/>
                    <a:pt x="1724002" y="1506961"/>
                    <a:pt x="1662507" y="1482897"/>
                  </a:cubicBezTo>
                  <a:cubicBezTo>
                    <a:pt x="1601012" y="1458833"/>
                    <a:pt x="1544920" y="1320973"/>
                    <a:pt x="1470001" y="1338521"/>
                  </a:cubicBezTo>
                  <a:cubicBezTo>
                    <a:pt x="1395082" y="1356065"/>
                    <a:pt x="1212994" y="1454489"/>
                    <a:pt x="1212994" y="1588173"/>
                  </a:cubicBezTo>
                  <a:cubicBezTo>
                    <a:pt x="1212994" y="1721857"/>
                    <a:pt x="1456577" y="2008445"/>
                    <a:pt x="1470001" y="2140625"/>
                  </a:cubicBezTo>
                  <a:lnTo>
                    <a:pt x="1469126" y="2153253"/>
                  </a:lnTo>
                  <a:lnTo>
                    <a:pt x="1358520" y="2133625"/>
                  </a:lnTo>
                  <a:cubicBezTo>
                    <a:pt x="1250437" y="2119205"/>
                    <a:pt x="1148044" y="2110737"/>
                    <a:pt x="1073960" y="2084809"/>
                  </a:cubicBezTo>
                  <a:cubicBezTo>
                    <a:pt x="925793" y="2032953"/>
                    <a:pt x="878168" y="1986385"/>
                    <a:pt x="788210" y="1907009"/>
                  </a:cubicBezTo>
                  <a:cubicBezTo>
                    <a:pt x="698252" y="1827637"/>
                    <a:pt x="558552" y="1674177"/>
                    <a:pt x="534210" y="1608561"/>
                  </a:cubicBezTo>
                  <a:cubicBezTo>
                    <a:pt x="509868" y="1542945"/>
                    <a:pt x="635810" y="1555645"/>
                    <a:pt x="642160" y="1513313"/>
                  </a:cubicBezTo>
                  <a:cubicBezTo>
                    <a:pt x="648510" y="1470977"/>
                    <a:pt x="644277" y="1389485"/>
                    <a:pt x="572310" y="1354561"/>
                  </a:cubicBezTo>
                  <a:cubicBezTo>
                    <a:pt x="500343" y="1319637"/>
                    <a:pt x="273860" y="1339745"/>
                    <a:pt x="210360" y="1303761"/>
                  </a:cubicBezTo>
                  <a:cubicBezTo>
                    <a:pt x="146860" y="1267777"/>
                    <a:pt x="226235" y="1200045"/>
                    <a:pt x="191310" y="1138661"/>
                  </a:cubicBezTo>
                  <a:cubicBezTo>
                    <a:pt x="156385" y="1077277"/>
                    <a:pt x="18802" y="1041293"/>
                    <a:pt x="810" y="935461"/>
                  </a:cubicBezTo>
                  <a:cubicBezTo>
                    <a:pt x="-5937" y="895773"/>
                    <a:pt x="30625" y="844033"/>
                    <a:pt x="68973" y="787769"/>
                  </a:cubicBezTo>
                  <a:lnTo>
                    <a:pt x="105096" y="732249"/>
                  </a:lnTo>
                  <a:lnTo>
                    <a:pt x="127519" y="765341"/>
                  </a:lnTo>
                  <a:cubicBezTo>
                    <a:pt x="159969" y="822113"/>
                    <a:pt x="170500" y="879677"/>
                    <a:pt x="218717" y="857257"/>
                  </a:cubicBezTo>
                  <a:cubicBezTo>
                    <a:pt x="295864" y="821385"/>
                    <a:pt x="272191" y="640689"/>
                    <a:pt x="266844" y="504329"/>
                  </a:cubicBezTo>
                  <a:cubicBezTo>
                    <a:pt x="261497" y="367969"/>
                    <a:pt x="133159" y="113969"/>
                    <a:pt x="186633" y="39109"/>
                  </a:cubicBezTo>
                  <a:cubicBezTo>
                    <a:pt x="206686" y="11033"/>
                    <a:pt x="256065" y="257"/>
                    <a:pt x="314469" y="5"/>
                  </a:cubicBezTo>
                  <a:close/>
                </a:path>
              </a:pathLst>
            </a:custGeom>
            <a:solidFill>
              <a:srgbClr val="FF0000">
                <a:alpha val="97000"/>
              </a:srgbClr>
            </a:solidFill>
            <a:ln w="3175">
              <a:solidFill>
                <a:schemeClr val="bg1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FCD41962-DA46-BD40-6CF4-7330989B2D62}"/>
              </a:ext>
            </a:extLst>
          </p:cNvPr>
          <p:cNvGrpSpPr>
            <a:grpSpLocks noChangeAspect="1"/>
          </p:cNvGrpSpPr>
          <p:nvPr/>
        </p:nvGrpSpPr>
        <p:grpSpPr>
          <a:xfrm>
            <a:off x="6644310" y="4063105"/>
            <a:ext cx="2552367" cy="2041892"/>
            <a:chOff x="6358889" y="3871081"/>
            <a:chExt cx="2065022" cy="1652016"/>
          </a:xfrm>
        </p:grpSpPr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E368C976-D72D-6382-885E-F71DC013A75A}"/>
                </a:ext>
              </a:extLst>
            </p:cNvPr>
            <p:cNvGrpSpPr/>
            <p:nvPr/>
          </p:nvGrpSpPr>
          <p:grpSpPr>
            <a:xfrm>
              <a:off x="63588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DC73A534-8A9D-0AD0-849A-1B1F034B4DDF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47720383-89A0-6DE9-38A1-D58DD882ACD3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CB48A8B3-AB26-8582-B7E6-E880732FB010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8822B4B2-F71D-CE44-FD99-3A6E69C40ED2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9771E4C8-B698-F48E-14CB-F12FD51342FB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7AAAE592-AD22-C974-6772-03354C1E36DD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DCB7E064-FF0B-B2A2-FDDB-66F73B97BA31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29A2A436-FCCD-6198-5696-B7569DF9EBDB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6A4F5854-D9DE-E916-9098-AAA1E15EB441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4E9C9D2E-0021-2807-3F50-AC87522404BB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9D4E13B5-506F-3A74-220E-FC4D402F6250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39258CF2-3C65-2F34-7AB8-8B567AEEF4E4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0F79DF4B-8EC4-D76C-4DC8-917539A32048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46A88183-C978-C871-71C3-960CA1FA42A8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66166F6C-6D86-3AFA-E116-643D13701C25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73A36A6C-7C13-3B6E-A185-FCBEEE56B54F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57C347EA-41BF-D163-5C3A-9FC105B2CF0F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73E6D7AE-5174-AFC2-63CC-4CDBD75D4BC6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94ED4963-8D3F-C013-D167-B70C124ECE51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488E4203-86CF-5DBF-B701-73BCF0046DA4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C42B1E04-17BE-D7D2-945E-15C682BF649A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4F58CA32-855B-491C-9CE8-C6A3CDC86119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BC020233-F07C-64CF-5DF4-DA4521A1EBB1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972DDDE5-1492-6649-9E8D-7B8CF410DD8A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BBCA81A2-0E8D-A105-015F-A122EADFEABD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6FA8FF2A-89BA-7BCB-7292-14CF8064E3A4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D3887C43-1EB4-67A8-BD3F-9F2E0274EE40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7173650F-F8FE-D7E5-AA32-FA87B644D0CC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A43DF770-CDDC-49CF-26D4-AD38D006C225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9F08C88F-C316-2D4E-4F7D-D33C064CD251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D749D2E4-2BB6-181D-5526-968F9F91D285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B59973D0-2DC8-1175-7995-72713A0802CF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0220CCF9-6751-A288-1526-CD525AEF42DE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9E5A1F81-A229-02A6-E80F-179996289714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3B5F4A80-6511-2C83-77F7-2AA9E5FAF4DE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0ABB2F5E-F146-EF14-5A3A-05CC8C0747E8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9BCA0BC3-2426-2627-D1A0-8C961668EA88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E9B3FECE-8E22-921C-C597-75AFA4914D19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F72D8DA1-D99D-BC74-0E86-CF84139F7BAC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0F376BD6-8BE2-E26D-2F0A-246FF88DD389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AAF262C7-1870-ED96-7D7A-0B8B9437DD75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AE65961A-83DB-4B77-80DE-9FA8A7DB6EAD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657724B1-FA99-27DF-BEE8-9B8F344DBF2A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F606020A-2C46-CBB5-2634-5212F6D3BC15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238CBC89-17E3-1068-601C-FCAFA06A331C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1DE21A1B-A446-0B8E-68FD-1A16557AAF0E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A32965D-249B-3C4D-0BE7-509271778817}"/>
                </a:ext>
              </a:extLst>
            </p:cNvPr>
            <p:cNvSpPr/>
            <p:nvPr/>
          </p:nvSpPr>
          <p:spPr>
            <a:xfrm>
              <a:off x="6856546" y="4853229"/>
              <a:ext cx="64299" cy="43131"/>
            </a:xfrm>
            <a:custGeom>
              <a:avLst/>
              <a:gdLst>
                <a:gd name="connsiteX0" fmla="*/ 249564 w 605396"/>
                <a:gd name="connsiteY0" fmla="*/ 0 h 528990"/>
                <a:gd name="connsiteX1" fmla="*/ 282126 w 605396"/>
                <a:gd name="connsiteY1" fmla="*/ 54938 h 528990"/>
                <a:gd name="connsiteX2" fmla="*/ 328114 w 605396"/>
                <a:gd name="connsiteY2" fmla="*/ 104052 h 528990"/>
                <a:gd name="connsiteX3" fmla="*/ 604338 w 605396"/>
                <a:gd name="connsiteY3" fmla="*/ 199302 h 528990"/>
                <a:gd name="connsiteX4" fmla="*/ 466262 w 605396"/>
                <a:gd name="connsiteY4" fmla="*/ 376446 h 528990"/>
                <a:gd name="connsiteX5" fmla="*/ 449458 w 605396"/>
                <a:gd name="connsiteY5" fmla="*/ 395646 h 528990"/>
                <a:gd name="connsiteX6" fmla="*/ 447234 w 605396"/>
                <a:gd name="connsiteY6" fmla="*/ 392582 h 528990"/>
                <a:gd name="connsiteX7" fmla="*/ 430788 w 605396"/>
                <a:gd name="connsiteY7" fmla="*/ 379848 h 528990"/>
                <a:gd name="connsiteX8" fmla="*/ 317918 w 605396"/>
                <a:gd name="connsiteY8" fmla="*/ 517722 h 528990"/>
                <a:gd name="connsiteX9" fmla="*/ 318016 w 605396"/>
                <a:gd name="connsiteY9" fmla="*/ 528990 h 528990"/>
                <a:gd name="connsiteX10" fmla="*/ 315410 w 605396"/>
                <a:gd name="connsiteY10" fmla="*/ 527384 h 528990"/>
                <a:gd name="connsiteX11" fmla="*/ 42362 w 605396"/>
                <a:gd name="connsiteY11" fmla="*/ 323126 h 528990"/>
                <a:gd name="connsiteX12" fmla="*/ 1882 w 605396"/>
                <a:gd name="connsiteY12" fmla="*/ 106134 h 528990"/>
                <a:gd name="connsiteX13" fmla="*/ 0 w 605396"/>
                <a:gd name="connsiteY13" fmla="*/ 84048 h 528990"/>
                <a:gd name="connsiteX14" fmla="*/ 79762 w 605396"/>
                <a:gd name="connsiteY14" fmla="*/ 37490 h 528990"/>
                <a:gd name="connsiteX15" fmla="*/ 167518 w 605396"/>
                <a:gd name="connsiteY15" fmla="*/ 9862 h 528990"/>
                <a:gd name="connsiteX16" fmla="*/ 249564 w 605396"/>
                <a:gd name="connsiteY16" fmla="*/ 0 h 52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05396" h="528990">
                  <a:moveTo>
                    <a:pt x="249564" y="0"/>
                  </a:moveTo>
                  <a:lnTo>
                    <a:pt x="282126" y="54938"/>
                  </a:lnTo>
                  <a:cubicBezTo>
                    <a:pt x="295570" y="74038"/>
                    <a:pt x="310650" y="91154"/>
                    <a:pt x="328114" y="104052"/>
                  </a:cubicBezTo>
                  <a:cubicBezTo>
                    <a:pt x="397962" y="155646"/>
                    <a:pt x="588462" y="144534"/>
                    <a:pt x="604338" y="199302"/>
                  </a:cubicBezTo>
                  <a:cubicBezTo>
                    <a:pt x="616246" y="240378"/>
                    <a:pt x="525014" y="314496"/>
                    <a:pt x="466262" y="376446"/>
                  </a:cubicBezTo>
                  <a:lnTo>
                    <a:pt x="449458" y="395646"/>
                  </a:lnTo>
                  <a:lnTo>
                    <a:pt x="447234" y="392582"/>
                  </a:lnTo>
                  <a:cubicBezTo>
                    <a:pt x="441532" y="386246"/>
                    <a:pt x="436024" y="381834"/>
                    <a:pt x="430788" y="379848"/>
                  </a:cubicBezTo>
                  <a:cubicBezTo>
                    <a:pt x="394132" y="365944"/>
                    <a:pt x="326510" y="459322"/>
                    <a:pt x="317918" y="517722"/>
                  </a:cubicBezTo>
                  <a:lnTo>
                    <a:pt x="318016" y="528990"/>
                  </a:lnTo>
                  <a:lnTo>
                    <a:pt x="315410" y="527384"/>
                  </a:lnTo>
                  <a:cubicBezTo>
                    <a:pt x="233358" y="479050"/>
                    <a:pt x="101398" y="412026"/>
                    <a:pt x="42362" y="323126"/>
                  </a:cubicBezTo>
                  <a:cubicBezTo>
                    <a:pt x="8628" y="272326"/>
                    <a:pt x="6842" y="185212"/>
                    <a:pt x="1882" y="106134"/>
                  </a:cubicBezTo>
                  <a:lnTo>
                    <a:pt x="0" y="84048"/>
                  </a:lnTo>
                  <a:lnTo>
                    <a:pt x="79762" y="37490"/>
                  </a:lnTo>
                  <a:cubicBezTo>
                    <a:pt x="105584" y="23946"/>
                    <a:pt x="135604" y="15596"/>
                    <a:pt x="167518" y="9862"/>
                  </a:cubicBezTo>
                  <a:lnTo>
                    <a:pt x="249564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7223BE91-CF8A-BFDD-838E-8C3A6D30CDB1}"/>
              </a:ext>
            </a:extLst>
          </p:cNvPr>
          <p:cNvGrpSpPr>
            <a:grpSpLocks noChangeAspect="1"/>
          </p:cNvGrpSpPr>
          <p:nvPr/>
        </p:nvGrpSpPr>
        <p:grpSpPr>
          <a:xfrm>
            <a:off x="744398" y="4063105"/>
            <a:ext cx="2552367" cy="2041892"/>
            <a:chOff x="1583689" y="3871081"/>
            <a:chExt cx="2065022" cy="1652016"/>
          </a:xfrm>
        </p:grpSpPr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E2F3E271-5EA6-7F71-58E9-4F80B2716689}"/>
                </a:ext>
              </a:extLst>
            </p:cNvPr>
            <p:cNvGrpSpPr/>
            <p:nvPr/>
          </p:nvGrpSpPr>
          <p:grpSpPr>
            <a:xfrm>
              <a:off x="15836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8FC30C79-D38A-3CA8-E815-EA847D92CF2D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62C7425F-9DEF-AD8F-223F-67DE8C68374E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C97230B7-A695-F4FF-FE66-547A1D340761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A192A859-8954-B34B-FEC8-EB0B7D881DC9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F2034FB8-E9F2-D152-16EB-A8C3E86B8836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44EEA110-876C-6600-AB56-A7BD9F511F8D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フリーフォーム: 図形 1161">
                <a:extLst>
                  <a:ext uri="{FF2B5EF4-FFF2-40B4-BE49-F238E27FC236}">
                    <a16:creationId xmlns:a16="http://schemas.microsoft.com/office/drawing/2014/main" id="{18A6C3F4-5FF2-6704-2FD6-1D571CC62793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C44C8DF0-2363-E586-8F97-C834BDA78039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2047B643-CD65-DE07-AC89-E373F461485E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4B4A88B5-3DC3-46FB-05F4-156FFA40FC14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C3B6213A-4B89-1457-B811-E00728DEC3EE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2689E3AD-2DE2-1611-4E03-01C2CA879745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645ED6C5-2DAE-D88C-9848-B0283FA7F923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9BE71071-17F3-BFF0-E625-45D051343774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9BDB3E96-D893-5308-9F59-97B5BC50BDAC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345D2506-CA23-E5BF-E295-08740B9F5DB4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C098CBEA-E10E-4C11-9314-8CFF605848F6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7AF93D76-6C58-ED05-6BA7-B1715D282787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D499BD3B-7B19-D1B9-80C8-6FEF18EC751E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BE2B5E0C-A1CC-5ED0-F705-BF45D287431B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8D9753DF-FBAA-D640-974B-6AD15968269E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BBB1F19E-E40B-0E24-117F-9B160D532523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99F63B54-76A5-A964-88C3-E54896787293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993691AC-AE6B-B504-B55B-0D2318A334DF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37A1886A-7331-D201-E820-7E8E0CD89C3D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A1AA7DEB-8DAE-5A3C-72E2-1B607515D596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DAFEBE2B-D97B-C2E9-39EE-AD4715C4C62F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5DE83626-171E-D19D-E62A-FE57DAFC96D5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3EB95913-6CD6-27A0-2065-9542D00979CB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96F7D3C2-D88C-8A7B-4236-12DAD5D0E9DE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F964B367-6151-3EF4-DA7F-9F4CBB67CCA8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9BA6DA76-1438-27DB-C28D-31C6A71EE733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47FDF947-6F76-A487-0686-E51EAC8BD691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1F1650E0-6CE8-587F-0AD3-8CB48B0EAB68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B2A21ADA-D2F7-FFBD-49E7-502B4D0E88DE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163536B6-A850-781A-0644-695D1907DE92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91A56CE7-962A-E956-C29E-E2CA43D5E46D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8E7EAA14-BC1E-DE68-80D8-3429A1B3FECF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C047CC9D-E288-45B2-A0EE-403AFA286212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27C4A7D2-8104-0CA2-E988-29F37E4A0805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9ABC6AB5-10F5-EF3D-DAEE-33A98C0D2189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6CFE640F-F1DB-54E9-0E6F-3DBFDA24F04F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19B0602B-E743-2D35-3213-D6B6F5AD889C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C726250C-E20F-3D8E-5216-925F2F0E7C1E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BA83B861-C7D0-E98D-8A75-4ECAA2E35BB2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97CC1CCE-ECF3-9404-802F-7012570B01F5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CE76FF5A-37A2-6A42-1C69-0C1CB430F303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5" name="直線矢印コネクタ 14">
              <a:extLst>
                <a:ext uri="{FF2B5EF4-FFF2-40B4-BE49-F238E27FC236}">
                  <a16:creationId xmlns:a16="http://schemas.microsoft.com/office/drawing/2014/main" id="{BAF6DF45-5A42-AA1C-5E16-0D818B0AFC3C}"/>
                </a:ext>
              </a:extLst>
            </p:cNvPr>
            <p:cNvCxnSpPr>
              <a:cxnSpLocks/>
            </p:cNvCxnSpPr>
            <p:nvPr/>
          </p:nvCxnSpPr>
          <p:spPr>
            <a:xfrm>
              <a:off x="2108200" y="4411662"/>
              <a:ext cx="0" cy="457200"/>
            </a:xfrm>
            <a:prstGeom prst="straightConnector1">
              <a:avLst/>
            </a:prstGeom>
            <a:ln w="1270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D54DA757-B80C-FF51-AF56-5CCCDA0BCD10}"/>
                </a:ext>
              </a:extLst>
            </p:cNvPr>
            <p:cNvSpPr txBox="1"/>
            <p:nvPr/>
          </p:nvSpPr>
          <p:spPr>
            <a:xfrm>
              <a:off x="1820862" y="4198937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佐賀県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63125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A1A3E4-C32E-E400-9A2D-DF7D7FCA80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4" name="グループ化 2043">
            <a:extLst>
              <a:ext uri="{FF2B5EF4-FFF2-40B4-BE49-F238E27FC236}">
                <a16:creationId xmlns:a16="http://schemas.microsoft.com/office/drawing/2014/main" id="{E7204721-27A7-60F4-BA73-9F47BF45BA99}"/>
              </a:ext>
            </a:extLst>
          </p:cNvPr>
          <p:cNvGrpSpPr/>
          <p:nvPr/>
        </p:nvGrpSpPr>
        <p:grpSpPr>
          <a:xfrm>
            <a:off x="6552248" y="889000"/>
            <a:ext cx="2710541" cy="2639000"/>
            <a:chOff x="6552248" y="889000"/>
            <a:chExt cx="2710541" cy="2639000"/>
          </a:xfrm>
        </p:grpSpPr>
        <p:sp>
          <p:nvSpPr>
            <p:cNvPr id="1357" name="楕円 1356">
              <a:extLst>
                <a:ext uri="{FF2B5EF4-FFF2-40B4-BE49-F238E27FC236}">
                  <a16:creationId xmlns:a16="http://schemas.microsoft.com/office/drawing/2014/main" id="{7AD06552-F634-0677-0AA3-27B760756262}"/>
                </a:ext>
              </a:extLst>
            </p:cNvPr>
            <p:cNvSpPr/>
            <p:nvPr/>
          </p:nvSpPr>
          <p:spPr>
            <a:xfrm>
              <a:off x="6626860" y="889000"/>
              <a:ext cx="2578100" cy="2578100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テキスト ボックス 1351">
              <a:extLst>
                <a:ext uri="{FF2B5EF4-FFF2-40B4-BE49-F238E27FC236}">
                  <a16:creationId xmlns:a16="http://schemas.microsoft.com/office/drawing/2014/main" id="{F807D51E-94B6-5D44-4B7F-83017A386A5F}"/>
                </a:ext>
              </a:extLst>
            </p:cNvPr>
            <p:cNvSpPr txBox="1"/>
            <p:nvPr/>
          </p:nvSpPr>
          <p:spPr>
            <a:xfrm>
              <a:off x="6552248" y="118280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佐賀</a:t>
              </a:r>
            </a:p>
          </p:txBody>
        </p:sp>
        <p:sp>
          <p:nvSpPr>
            <p:cNvPr id="1354" name="テキスト ボックス 1353">
              <a:extLst>
                <a:ext uri="{FF2B5EF4-FFF2-40B4-BE49-F238E27FC236}">
                  <a16:creationId xmlns:a16="http://schemas.microsoft.com/office/drawing/2014/main" id="{8BD8D47E-D7DB-60E1-1905-5A765810C686}"/>
                </a:ext>
              </a:extLst>
            </p:cNvPr>
            <p:cNvSpPr txBox="1"/>
            <p:nvPr/>
          </p:nvSpPr>
          <p:spPr>
            <a:xfrm>
              <a:off x="8090673" y="2943225"/>
              <a:ext cx="117211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Saga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816" name="グループ化 1815">
              <a:extLst>
                <a:ext uri="{FF2B5EF4-FFF2-40B4-BE49-F238E27FC236}">
                  <a16:creationId xmlns:a16="http://schemas.microsoft.com/office/drawing/2014/main" id="{A7F00F9A-1D59-8CC2-7B0D-57CAFC5A81EA}"/>
                </a:ext>
              </a:extLst>
            </p:cNvPr>
            <p:cNvGrpSpPr/>
            <p:nvPr/>
          </p:nvGrpSpPr>
          <p:grpSpPr>
            <a:xfrm>
              <a:off x="6624319" y="1208787"/>
              <a:ext cx="2594610" cy="21336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1817" name="フリーフォーム: 図形 1816">
                <a:extLst>
                  <a:ext uri="{FF2B5EF4-FFF2-40B4-BE49-F238E27FC236}">
                    <a16:creationId xmlns:a16="http://schemas.microsoft.com/office/drawing/2014/main" id="{782CD9EF-486C-6234-FF25-370645BD45B5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8" name="フリーフォーム: 図形 1817">
                <a:extLst>
                  <a:ext uri="{FF2B5EF4-FFF2-40B4-BE49-F238E27FC236}">
                    <a16:creationId xmlns:a16="http://schemas.microsoft.com/office/drawing/2014/main" id="{AC51EB98-39CB-CFE3-348E-053994C4A089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9" name="フリーフォーム: 図形 1818">
                <a:extLst>
                  <a:ext uri="{FF2B5EF4-FFF2-40B4-BE49-F238E27FC236}">
                    <a16:creationId xmlns:a16="http://schemas.microsoft.com/office/drawing/2014/main" id="{B1DEF4E0-0085-4AC2-845B-A02F6AAB4091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0" name="フリーフォーム: 図形 1819">
                <a:extLst>
                  <a:ext uri="{FF2B5EF4-FFF2-40B4-BE49-F238E27FC236}">
                    <a16:creationId xmlns:a16="http://schemas.microsoft.com/office/drawing/2014/main" id="{5DFB8C02-E235-08E0-4771-48309A686024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1" name="フリーフォーム: 図形 1820">
                <a:extLst>
                  <a:ext uri="{FF2B5EF4-FFF2-40B4-BE49-F238E27FC236}">
                    <a16:creationId xmlns:a16="http://schemas.microsoft.com/office/drawing/2014/main" id="{746069B1-76B4-1256-581B-7B1C438734A8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2" name="フリーフォーム: 図形 1821">
                <a:extLst>
                  <a:ext uri="{FF2B5EF4-FFF2-40B4-BE49-F238E27FC236}">
                    <a16:creationId xmlns:a16="http://schemas.microsoft.com/office/drawing/2014/main" id="{33AB8EED-A243-D6A6-92C7-40F85E5A4670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3" name="フリーフォーム: 図形 1822">
                <a:extLst>
                  <a:ext uri="{FF2B5EF4-FFF2-40B4-BE49-F238E27FC236}">
                    <a16:creationId xmlns:a16="http://schemas.microsoft.com/office/drawing/2014/main" id="{E1A46906-502A-563C-987F-2AAFCF45BAC5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4" name="フリーフォーム: 図形 1823">
                <a:extLst>
                  <a:ext uri="{FF2B5EF4-FFF2-40B4-BE49-F238E27FC236}">
                    <a16:creationId xmlns:a16="http://schemas.microsoft.com/office/drawing/2014/main" id="{13D0B6F7-C0CC-4F46-2B72-F38912BC3789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5" name="フリーフォーム: 図形 1824">
                <a:extLst>
                  <a:ext uri="{FF2B5EF4-FFF2-40B4-BE49-F238E27FC236}">
                    <a16:creationId xmlns:a16="http://schemas.microsoft.com/office/drawing/2014/main" id="{E88C4774-0829-A99E-5CFC-D01B5DCEABC6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6" name="フリーフォーム: 図形 1825">
                <a:extLst>
                  <a:ext uri="{FF2B5EF4-FFF2-40B4-BE49-F238E27FC236}">
                    <a16:creationId xmlns:a16="http://schemas.microsoft.com/office/drawing/2014/main" id="{12DD5DFA-2D71-23DF-73C8-1382E13193DF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7" name="フリーフォーム: 図形 1826">
                <a:extLst>
                  <a:ext uri="{FF2B5EF4-FFF2-40B4-BE49-F238E27FC236}">
                    <a16:creationId xmlns:a16="http://schemas.microsoft.com/office/drawing/2014/main" id="{C8A66A4E-AD55-401C-C74A-C768A7BAC3AE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8" name="フリーフォーム: 図形 1827">
                <a:extLst>
                  <a:ext uri="{FF2B5EF4-FFF2-40B4-BE49-F238E27FC236}">
                    <a16:creationId xmlns:a16="http://schemas.microsoft.com/office/drawing/2014/main" id="{7C0396C2-A61B-407C-A824-E7441ADD1F06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9" name="フリーフォーム: 図形 1828">
                <a:extLst>
                  <a:ext uri="{FF2B5EF4-FFF2-40B4-BE49-F238E27FC236}">
                    <a16:creationId xmlns:a16="http://schemas.microsoft.com/office/drawing/2014/main" id="{E32746F9-6268-3376-3768-9A2671B37ED2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0" name="フリーフォーム: 図形 1829">
                <a:extLst>
                  <a:ext uri="{FF2B5EF4-FFF2-40B4-BE49-F238E27FC236}">
                    <a16:creationId xmlns:a16="http://schemas.microsoft.com/office/drawing/2014/main" id="{EB5938BF-5B68-0A68-1998-BEF6D2D282F0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1" name="フリーフォーム: 図形 1830">
                <a:extLst>
                  <a:ext uri="{FF2B5EF4-FFF2-40B4-BE49-F238E27FC236}">
                    <a16:creationId xmlns:a16="http://schemas.microsoft.com/office/drawing/2014/main" id="{B914C637-B215-A147-D518-9A7B88AF1F3D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2" name="フリーフォーム: 図形 1831">
                <a:extLst>
                  <a:ext uri="{FF2B5EF4-FFF2-40B4-BE49-F238E27FC236}">
                    <a16:creationId xmlns:a16="http://schemas.microsoft.com/office/drawing/2014/main" id="{63363EB1-D578-9F93-0640-436BB6339E47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3" name="フリーフォーム: 図形 1832">
                <a:extLst>
                  <a:ext uri="{FF2B5EF4-FFF2-40B4-BE49-F238E27FC236}">
                    <a16:creationId xmlns:a16="http://schemas.microsoft.com/office/drawing/2014/main" id="{863C30E4-C262-8481-55B1-AC4B7966632A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4" name="フリーフォーム: 図形 1833">
                <a:extLst>
                  <a:ext uri="{FF2B5EF4-FFF2-40B4-BE49-F238E27FC236}">
                    <a16:creationId xmlns:a16="http://schemas.microsoft.com/office/drawing/2014/main" id="{80CD97DC-0C3D-42CD-76CA-1683492A1D8C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5" name="フリーフォーム: 図形 1834">
                <a:extLst>
                  <a:ext uri="{FF2B5EF4-FFF2-40B4-BE49-F238E27FC236}">
                    <a16:creationId xmlns:a16="http://schemas.microsoft.com/office/drawing/2014/main" id="{2F20A94B-14DF-2BB8-5B2E-3A4B35DC2E7F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6" name="フリーフォーム: 図形 1835">
                <a:extLst>
                  <a:ext uri="{FF2B5EF4-FFF2-40B4-BE49-F238E27FC236}">
                    <a16:creationId xmlns:a16="http://schemas.microsoft.com/office/drawing/2014/main" id="{B1A06DAB-CFFD-7A08-5C2C-449F86049E36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7" name="フリーフォーム: 図形 1836">
                <a:extLst>
                  <a:ext uri="{FF2B5EF4-FFF2-40B4-BE49-F238E27FC236}">
                    <a16:creationId xmlns:a16="http://schemas.microsoft.com/office/drawing/2014/main" id="{ED321BEC-DD74-C887-95F6-6B9E1AB3F7B8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8" name="フリーフォーム: 図形 1837">
                <a:extLst>
                  <a:ext uri="{FF2B5EF4-FFF2-40B4-BE49-F238E27FC236}">
                    <a16:creationId xmlns:a16="http://schemas.microsoft.com/office/drawing/2014/main" id="{C795E7ED-57AF-594E-00E5-3CCBDC5E072B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9" name="フリーフォーム: 図形 1838">
                <a:extLst>
                  <a:ext uri="{FF2B5EF4-FFF2-40B4-BE49-F238E27FC236}">
                    <a16:creationId xmlns:a16="http://schemas.microsoft.com/office/drawing/2014/main" id="{5E8D4FC5-DF7A-C2EE-3053-46F1B71BC973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0" name="フリーフォーム: 図形 1839">
                <a:extLst>
                  <a:ext uri="{FF2B5EF4-FFF2-40B4-BE49-F238E27FC236}">
                    <a16:creationId xmlns:a16="http://schemas.microsoft.com/office/drawing/2014/main" id="{A9DFFDBD-516F-BBAF-38C7-0616226FB8B7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1" name="フリーフォーム: 図形 1840">
                <a:extLst>
                  <a:ext uri="{FF2B5EF4-FFF2-40B4-BE49-F238E27FC236}">
                    <a16:creationId xmlns:a16="http://schemas.microsoft.com/office/drawing/2014/main" id="{FCE1F706-2A3F-2170-A850-1F3E2C7D0823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2" name="フリーフォーム: 図形 1841">
                <a:extLst>
                  <a:ext uri="{FF2B5EF4-FFF2-40B4-BE49-F238E27FC236}">
                    <a16:creationId xmlns:a16="http://schemas.microsoft.com/office/drawing/2014/main" id="{D2B851F0-6E48-A5EC-25E0-841F8449F721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28370D0C-C2AE-31B1-905D-E96D5CD1749B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FB6C106F-074C-069D-74F6-33213C27B158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5" name="フリーフォーム: 図形 1844">
                <a:extLst>
                  <a:ext uri="{FF2B5EF4-FFF2-40B4-BE49-F238E27FC236}">
                    <a16:creationId xmlns:a16="http://schemas.microsoft.com/office/drawing/2014/main" id="{F6931E98-21A6-FA5A-0D48-E9010EB0C731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6" name="フリーフォーム: 図形 1845">
                <a:extLst>
                  <a:ext uri="{FF2B5EF4-FFF2-40B4-BE49-F238E27FC236}">
                    <a16:creationId xmlns:a16="http://schemas.microsoft.com/office/drawing/2014/main" id="{62729171-E1D2-D581-33B3-08C4A3367B08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7" name="フリーフォーム: 図形 1846">
                <a:extLst>
                  <a:ext uri="{FF2B5EF4-FFF2-40B4-BE49-F238E27FC236}">
                    <a16:creationId xmlns:a16="http://schemas.microsoft.com/office/drawing/2014/main" id="{88023549-4258-B250-2AC5-EF5381B1797D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8" name="フリーフォーム: 図形 1847">
                <a:extLst>
                  <a:ext uri="{FF2B5EF4-FFF2-40B4-BE49-F238E27FC236}">
                    <a16:creationId xmlns:a16="http://schemas.microsoft.com/office/drawing/2014/main" id="{49C2F13E-084E-505D-EDB1-E9FA4A8C5821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9" name="フリーフォーム: 図形 1848">
                <a:extLst>
                  <a:ext uri="{FF2B5EF4-FFF2-40B4-BE49-F238E27FC236}">
                    <a16:creationId xmlns:a16="http://schemas.microsoft.com/office/drawing/2014/main" id="{CC7FF662-505F-81D4-39A4-76DBA20A3B86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0" name="フリーフォーム: 図形 1849">
                <a:extLst>
                  <a:ext uri="{FF2B5EF4-FFF2-40B4-BE49-F238E27FC236}">
                    <a16:creationId xmlns:a16="http://schemas.microsoft.com/office/drawing/2014/main" id="{5F65F780-60FE-AD30-86BF-670ECB664537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1" name="フリーフォーム: 図形 1850">
                <a:extLst>
                  <a:ext uri="{FF2B5EF4-FFF2-40B4-BE49-F238E27FC236}">
                    <a16:creationId xmlns:a16="http://schemas.microsoft.com/office/drawing/2014/main" id="{FA107B49-54D3-5925-79C2-E19E569B5E13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2" name="フリーフォーム: 図形 1851">
                <a:extLst>
                  <a:ext uri="{FF2B5EF4-FFF2-40B4-BE49-F238E27FC236}">
                    <a16:creationId xmlns:a16="http://schemas.microsoft.com/office/drawing/2014/main" id="{1B511FF1-95AA-4A87-A4BD-5B9E4127EC0E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3" name="フリーフォーム: 図形 1852">
                <a:extLst>
                  <a:ext uri="{FF2B5EF4-FFF2-40B4-BE49-F238E27FC236}">
                    <a16:creationId xmlns:a16="http://schemas.microsoft.com/office/drawing/2014/main" id="{9FCDC815-5960-8495-0768-8E23C411C899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4" name="フリーフォーム: 図形 1853">
                <a:extLst>
                  <a:ext uri="{FF2B5EF4-FFF2-40B4-BE49-F238E27FC236}">
                    <a16:creationId xmlns:a16="http://schemas.microsoft.com/office/drawing/2014/main" id="{F8EDB6BC-7EA2-C8F5-7AC9-AE12CDD6626F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5" name="フリーフォーム: 図形 1854">
                <a:extLst>
                  <a:ext uri="{FF2B5EF4-FFF2-40B4-BE49-F238E27FC236}">
                    <a16:creationId xmlns:a16="http://schemas.microsoft.com/office/drawing/2014/main" id="{FE9DC13A-A032-F7D3-5008-6C955AA9163E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フリーフォーム: 図形 1855">
                <a:extLst>
                  <a:ext uri="{FF2B5EF4-FFF2-40B4-BE49-F238E27FC236}">
                    <a16:creationId xmlns:a16="http://schemas.microsoft.com/office/drawing/2014/main" id="{7A511EF6-9A3D-5764-20F1-44D702569453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7" name="フリーフォーム: 図形 1856">
                <a:extLst>
                  <a:ext uri="{FF2B5EF4-FFF2-40B4-BE49-F238E27FC236}">
                    <a16:creationId xmlns:a16="http://schemas.microsoft.com/office/drawing/2014/main" id="{D511846B-77AE-4E6C-8244-462602D3BF66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8" name="フリーフォーム: 図形 1857">
                <a:extLst>
                  <a:ext uri="{FF2B5EF4-FFF2-40B4-BE49-F238E27FC236}">
                    <a16:creationId xmlns:a16="http://schemas.microsoft.com/office/drawing/2014/main" id="{A7D91611-4B16-79CF-EB3E-8A10D28B4A2B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9" name="フリーフォーム: 図形 1858">
                <a:extLst>
                  <a:ext uri="{FF2B5EF4-FFF2-40B4-BE49-F238E27FC236}">
                    <a16:creationId xmlns:a16="http://schemas.microsoft.com/office/drawing/2014/main" id="{595EA764-A861-242E-94C5-57D9FF1B49D3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2FA073AC-3BF4-99C0-8019-D1EEF1E21AD9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1" name="フリーフォーム: 図形 1860">
                <a:extLst>
                  <a:ext uri="{FF2B5EF4-FFF2-40B4-BE49-F238E27FC236}">
                    <a16:creationId xmlns:a16="http://schemas.microsoft.com/office/drawing/2014/main" id="{A3557EE8-CAAA-9090-CE91-5616D0805166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2" name="フリーフォーム: 図形 1861">
                <a:extLst>
                  <a:ext uri="{FF2B5EF4-FFF2-40B4-BE49-F238E27FC236}">
                    <a16:creationId xmlns:a16="http://schemas.microsoft.com/office/drawing/2014/main" id="{69FA12DE-21A4-E69A-70DF-32B4562C7FB4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3" name="フリーフォーム: 図形 1862">
                <a:extLst>
                  <a:ext uri="{FF2B5EF4-FFF2-40B4-BE49-F238E27FC236}">
                    <a16:creationId xmlns:a16="http://schemas.microsoft.com/office/drawing/2014/main" id="{A4B4F89A-BE8D-86E9-3DE7-1A66522903B1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4" name="フリーフォーム: 図形 1863">
                <a:extLst>
                  <a:ext uri="{FF2B5EF4-FFF2-40B4-BE49-F238E27FC236}">
                    <a16:creationId xmlns:a16="http://schemas.microsoft.com/office/drawing/2014/main" id="{03644DCC-2C0E-79F4-72CB-4E937F4B2B67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019" name="テキスト ボックス 2018">
            <a:extLst>
              <a:ext uri="{FF2B5EF4-FFF2-40B4-BE49-F238E27FC236}">
                <a16:creationId xmlns:a16="http://schemas.microsoft.com/office/drawing/2014/main" id="{2C3C71C5-554F-068E-BC4C-DD6926CA89FE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佐賀県の場所を示すイラスト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346" name="グループ化 1345">
            <a:extLst>
              <a:ext uri="{FF2B5EF4-FFF2-40B4-BE49-F238E27FC236}">
                <a16:creationId xmlns:a16="http://schemas.microsoft.com/office/drawing/2014/main" id="{43EA077D-ABDF-C02D-38E7-9C6AA2F27652}"/>
              </a:ext>
            </a:extLst>
          </p:cNvPr>
          <p:cNvGrpSpPr/>
          <p:nvPr/>
        </p:nvGrpSpPr>
        <p:grpSpPr>
          <a:xfrm>
            <a:off x="6552248" y="3807460"/>
            <a:ext cx="2710541" cy="2578100"/>
            <a:chOff x="6552248" y="3807460"/>
            <a:chExt cx="2710541" cy="2578100"/>
          </a:xfrm>
        </p:grpSpPr>
        <p:sp>
          <p:nvSpPr>
            <p:cNvPr id="1706" name="楕円 1705">
              <a:extLst>
                <a:ext uri="{FF2B5EF4-FFF2-40B4-BE49-F238E27FC236}">
                  <a16:creationId xmlns:a16="http://schemas.microsoft.com/office/drawing/2014/main" id="{8793AB40-F167-1D80-5B55-F3B1432D2652}"/>
                </a:ext>
              </a:extLst>
            </p:cNvPr>
            <p:cNvSpPr/>
            <p:nvPr/>
          </p:nvSpPr>
          <p:spPr>
            <a:xfrm>
              <a:off x="6619240" y="3807460"/>
              <a:ext cx="2578100" cy="2578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7" name="テキスト ボックス 1806">
              <a:extLst>
                <a:ext uri="{FF2B5EF4-FFF2-40B4-BE49-F238E27FC236}">
                  <a16:creationId xmlns:a16="http://schemas.microsoft.com/office/drawing/2014/main" id="{3C901F1F-8ED2-97CD-BD12-DCFF8C0D51AD}"/>
                </a:ext>
              </a:extLst>
            </p:cNvPr>
            <p:cNvSpPr txBox="1"/>
            <p:nvPr/>
          </p:nvSpPr>
          <p:spPr>
            <a:xfrm>
              <a:off x="6552248" y="404036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佐賀</a:t>
              </a:r>
            </a:p>
          </p:txBody>
        </p:sp>
        <p:sp>
          <p:nvSpPr>
            <p:cNvPr id="1808" name="テキスト ボックス 1807">
              <a:extLst>
                <a:ext uri="{FF2B5EF4-FFF2-40B4-BE49-F238E27FC236}">
                  <a16:creationId xmlns:a16="http://schemas.microsoft.com/office/drawing/2014/main" id="{02298F6A-08D1-8C05-27A0-EE32425FCEDC}"/>
                </a:ext>
              </a:extLst>
            </p:cNvPr>
            <p:cNvSpPr txBox="1"/>
            <p:nvPr/>
          </p:nvSpPr>
          <p:spPr>
            <a:xfrm>
              <a:off x="8090673" y="5800785"/>
              <a:ext cx="117211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Saga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F3DCC68C-1526-F42D-52FA-BF66B8C87393}"/>
                </a:ext>
              </a:extLst>
            </p:cNvPr>
            <p:cNvGrpSpPr/>
            <p:nvPr/>
          </p:nvGrpSpPr>
          <p:grpSpPr>
            <a:xfrm>
              <a:off x="6606540" y="4051047"/>
              <a:ext cx="2594610" cy="2133599"/>
              <a:chOff x="6606540" y="4051047"/>
              <a:chExt cx="2594610" cy="2133599"/>
            </a:xfrm>
            <a:solidFill>
              <a:srgbClr val="006600"/>
            </a:solidFill>
          </p:grpSpPr>
          <p:grpSp>
            <p:nvGrpSpPr>
              <p:cNvPr id="1963" name="グループ化 1962">
                <a:extLst>
                  <a:ext uri="{FF2B5EF4-FFF2-40B4-BE49-F238E27FC236}">
                    <a16:creationId xmlns:a16="http://schemas.microsoft.com/office/drawing/2014/main" id="{42AC33D9-5438-357E-FC6A-F53C0F31BA61}"/>
                  </a:ext>
                </a:extLst>
              </p:cNvPr>
              <p:cNvGrpSpPr/>
              <p:nvPr/>
            </p:nvGrpSpPr>
            <p:grpSpPr>
              <a:xfrm>
                <a:off x="6606540" y="4501795"/>
                <a:ext cx="1891659" cy="1682851"/>
                <a:chOff x="-7704927" y="5552245"/>
                <a:chExt cx="56358747" cy="63422533"/>
              </a:xfrm>
              <a:grpFill/>
            </p:grpSpPr>
            <p:sp>
              <p:nvSpPr>
                <p:cNvPr id="1964" name="フリーフォーム: 図形 1963">
                  <a:extLst>
                    <a:ext uri="{FF2B5EF4-FFF2-40B4-BE49-F238E27FC236}">
                      <a16:creationId xmlns:a16="http://schemas.microsoft.com/office/drawing/2014/main" id="{EA495B67-ED00-0023-F3C1-DA5DEBC5FC37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5" name="フリーフォーム: 図形 1964">
                  <a:extLst>
                    <a:ext uri="{FF2B5EF4-FFF2-40B4-BE49-F238E27FC236}">
                      <a16:creationId xmlns:a16="http://schemas.microsoft.com/office/drawing/2014/main" id="{20E6C6A0-D4AE-99F2-DDEF-4DA5F8BD9B02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6" name="フリーフォーム: 図形 1965">
                  <a:extLst>
                    <a:ext uri="{FF2B5EF4-FFF2-40B4-BE49-F238E27FC236}">
                      <a16:creationId xmlns:a16="http://schemas.microsoft.com/office/drawing/2014/main" id="{5C061F68-DA3E-B715-29D2-19927B84C859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8" name="フリーフォーム: 図形 1967">
                  <a:extLst>
                    <a:ext uri="{FF2B5EF4-FFF2-40B4-BE49-F238E27FC236}">
                      <a16:creationId xmlns:a16="http://schemas.microsoft.com/office/drawing/2014/main" id="{7D094B3A-BD9E-5876-4B07-4BB603AD5AA0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9" name="フリーフォーム: 図形 1968">
                  <a:extLst>
                    <a:ext uri="{FF2B5EF4-FFF2-40B4-BE49-F238E27FC236}">
                      <a16:creationId xmlns:a16="http://schemas.microsoft.com/office/drawing/2014/main" id="{ECE886C5-9054-4051-DAE8-D99D988E8742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0" name="フリーフォーム: 図形 1969">
                  <a:extLst>
                    <a:ext uri="{FF2B5EF4-FFF2-40B4-BE49-F238E27FC236}">
                      <a16:creationId xmlns:a16="http://schemas.microsoft.com/office/drawing/2014/main" id="{F7EBF7A8-7FEC-D243-89FA-AF604FD6E792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1" name="フリーフォーム: 図形 1970">
                  <a:extLst>
                    <a:ext uri="{FF2B5EF4-FFF2-40B4-BE49-F238E27FC236}">
                      <a16:creationId xmlns:a16="http://schemas.microsoft.com/office/drawing/2014/main" id="{C3BFC5FE-15EC-582E-4E2F-34BCB035428F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2" name="フリーフォーム: 図形 1971">
                  <a:extLst>
                    <a:ext uri="{FF2B5EF4-FFF2-40B4-BE49-F238E27FC236}">
                      <a16:creationId xmlns:a16="http://schemas.microsoft.com/office/drawing/2014/main" id="{D7DBAB32-93AD-35FC-CE9F-813FA3623122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3" name="フリーフォーム: 図形 1972">
                  <a:extLst>
                    <a:ext uri="{FF2B5EF4-FFF2-40B4-BE49-F238E27FC236}">
                      <a16:creationId xmlns:a16="http://schemas.microsoft.com/office/drawing/2014/main" id="{ED98C541-5DF1-2926-9ED6-331589CDE7DD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4" name="フリーフォーム: 図形 1973">
                  <a:extLst>
                    <a:ext uri="{FF2B5EF4-FFF2-40B4-BE49-F238E27FC236}">
                      <a16:creationId xmlns:a16="http://schemas.microsoft.com/office/drawing/2014/main" id="{D6154B07-BF65-C988-CDC2-8A2A10DFC7AF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5" name="フリーフォーム: 図形 1974">
                  <a:extLst>
                    <a:ext uri="{FF2B5EF4-FFF2-40B4-BE49-F238E27FC236}">
                      <a16:creationId xmlns:a16="http://schemas.microsoft.com/office/drawing/2014/main" id="{34BC616C-5004-089B-0D9E-F09D3409B202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6" name="フリーフォーム: 図形 1975">
                  <a:extLst>
                    <a:ext uri="{FF2B5EF4-FFF2-40B4-BE49-F238E27FC236}">
                      <a16:creationId xmlns:a16="http://schemas.microsoft.com/office/drawing/2014/main" id="{755742ED-AA5D-B6DC-921A-2CF6B4942CD5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7" name="フリーフォーム: 図形 1976">
                  <a:extLst>
                    <a:ext uri="{FF2B5EF4-FFF2-40B4-BE49-F238E27FC236}">
                      <a16:creationId xmlns:a16="http://schemas.microsoft.com/office/drawing/2014/main" id="{447D736C-D167-1005-6DB1-6C70A8566140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8" name="フリーフォーム: 図形 1977">
                  <a:extLst>
                    <a:ext uri="{FF2B5EF4-FFF2-40B4-BE49-F238E27FC236}">
                      <a16:creationId xmlns:a16="http://schemas.microsoft.com/office/drawing/2014/main" id="{B52BA664-57F3-A5A8-DBE6-3DF94714E0B1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9" name="フリーフォーム: 図形 1978">
                  <a:extLst>
                    <a:ext uri="{FF2B5EF4-FFF2-40B4-BE49-F238E27FC236}">
                      <a16:creationId xmlns:a16="http://schemas.microsoft.com/office/drawing/2014/main" id="{70EDD1D8-4FCE-697E-9357-E1E56C952561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0" name="フリーフォーム: 図形 1979">
                  <a:extLst>
                    <a:ext uri="{FF2B5EF4-FFF2-40B4-BE49-F238E27FC236}">
                      <a16:creationId xmlns:a16="http://schemas.microsoft.com/office/drawing/2014/main" id="{491D5C3D-33EB-2264-252B-36658EACF22F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1" name="フリーフォーム: 図形 1980">
                  <a:extLst>
                    <a:ext uri="{FF2B5EF4-FFF2-40B4-BE49-F238E27FC236}">
                      <a16:creationId xmlns:a16="http://schemas.microsoft.com/office/drawing/2014/main" id="{39506456-5755-1F56-677B-428548DCC3F5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2" name="フリーフォーム: 図形 1981">
                  <a:extLst>
                    <a:ext uri="{FF2B5EF4-FFF2-40B4-BE49-F238E27FC236}">
                      <a16:creationId xmlns:a16="http://schemas.microsoft.com/office/drawing/2014/main" id="{3BC3BA42-EEF1-B54D-EF4E-2A2827DC84B1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3" name="フリーフォーム: 図形 1982">
                  <a:extLst>
                    <a:ext uri="{FF2B5EF4-FFF2-40B4-BE49-F238E27FC236}">
                      <a16:creationId xmlns:a16="http://schemas.microsoft.com/office/drawing/2014/main" id="{AFFF566E-032C-29A8-4A3D-13D22FB0F58B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4" name="フリーフォーム: 図形 1983">
                  <a:extLst>
                    <a:ext uri="{FF2B5EF4-FFF2-40B4-BE49-F238E27FC236}">
                      <a16:creationId xmlns:a16="http://schemas.microsoft.com/office/drawing/2014/main" id="{17B11816-195B-6D02-C424-3728B14A3D52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5" name="フリーフォーム: 図形 1984">
                  <a:extLst>
                    <a:ext uri="{FF2B5EF4-FFF2-40B4-BE49-F238E27FC236}">
                      <a16:creationId xmlns:a16="http://schemas.microsoft.com/office/drawing/2014/main" id="{53C23118-3CA6-5400-F5FF-5332E14DFBEF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6" name="フリーフォーム: 図形 1985">
                  <a:extLst>
                    <a:ext uri="{FF2B5EF4-FFF2-40B4-BE49-F238E27FC236}">
                      <a16:creationId xmlns:a16="http://schemas.microsoft.com/office/drawing/2014/main" id="{B7A871BE-9BF1-9703-00BD-3A458C22B2FF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7" name="フリーフォーム: 図形 1986">
                  <a:extLst>
                    <a:ext uri="{FF2B5EF4-FFF2-40B4-BE49-F238E27FC236}">
                      <a16:creationId xmlns:a16="http://schemas.microsoft.com/office/drawing/2014/main" id="{23B47D73-4B40-C453-0E52-DA18A3001693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8" name="フリーフォーム: 図形 1987">
                  <a:extLst>
                    <a:ext uri="{FF2B5EF4-FFF2-40B4-BE49-F238E27FC236}">
                      <a16:creationId xmlns:a16="http://schemas.microsoft.com/office/drawing/2014/main" id="{A6EFB429-8C46-7FDA-8DAD-A9A1A92F6CB6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9" name="フリーフォーム: 図形 1988">
                  <a:extLst>
                    <a:ext uri="{FF2B5EF4-FFF2-40B4-BE49-F238E27FC236}">
                      <a16:creationId xmlns:a16="http://schemas.microsoft.com/office/drawing/2014/main" id="{F021ED87-D286-0D19-BA91-D44E495CFADF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0" name="フリーフォーム: 図形 1989">
                  <a:extLst>
                    <a:ext uri="{FF2B5EF4-FFF2-40B4-BE49-F238E27FC236}">
                      <a16:creationId xmlns:a16="http://schemas.microsoft.com/office/drawing/2014/main" id="{8E7C155D-A674-6701-269E-2399BEFDBE9D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1" name="フリーフォーム: 図形 1990">
                  <a:extLst>
                    <a:ext uri="{FF2B5EF4-FFF2-40B4-BE49-F238E27FC236}">
                      <a16:creationId xmlns:a16="http://schemas.microsoft.com/office/drawing/2014/main" id="{0E0A8011-F10D-C0A2-6745-8AA41EFC7757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2" name="フリーフォーム: 図形 1991">
                  <a:extLst>
                    <a:ext uri="{FF2B5EF4-FFF2-40B4-BE49-F238E27FC236}">
                      <a16:creationId xmlns:a16="http://schemas.microsoft.com/office/drawing/2014/main" id="{C22E8F87-0A2A-3BFC-83F4-8526FA0FCFD8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3" name="フリーフォーム: 図形 1992">
                  <a:extLst>
                    <a:ext uri="{FF2B5EF4-FFF2-40B4-BE49-F238E27FC236}">
                      <a16:creationId xmlns:a16="http://schemas.microsoft.com/office/drawing/2014/main" id="{B5719D6A-BB54-3230-DADF-8E055403D5C2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4" name="フリーフォーム: 図形 1993">
                  <a:extLst>
                    <a:ext uri="{FF2B5EF4-FFF2-40B4-BE49-F238E27FC236}">
                      <a16:creationId xmlns:a16="http://schemas.microsoft.com/office/drawing/2014/main" id="{C4431079-BACB-E947-D8DC-5C4CB604C8FE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5" name="フリーフォーム: 図形 1994">
                  <a:extLst>
                    <a:ext uri="{FF2B5EF4-FFF2-40B4-BE49-F238E27FC236}">
                      <a16:creationId xmlns:a16="http://schemas.microsoft.com/office/drawing/2014/main" id="{1519A830-B628-919F-FA2F-E8ADC75D1E17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6" name="フリーフォーム: 図形 1995">
                  <a:extLst>
                    <a:ext uri="{FF2B5EF4-FFF2-40B4-BE49-F238E27FC236}">
                      <a16:creationId xmlns:a16="http://schemas.microsoft.com/office/drawing/2014/main" id="{B7DAAAD1-EC4E-9194-6EF8-0311E34B8845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7" name="フリーフォーム: 図形 1996">
                  <a:extLst>
                    <a:ext uri="{FF2B5EF4-FFF2-40B4-BE49-F238E27FC236}">
                      <a16:creationId xmlns:a16="http://schemas.microsoft.com/office/drawing/2014/main" id="{0126F687-D34E-EE84-E5A2-2E481A6FB2C1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8" name="フリーフォーム: 図形 1997">
                  <a:extLst>
                    <a:ext uri="{FF2B5EF4-FFF2-40B4-BE49-F238E27FC236}">
                      <a16:creationId xmlns:a16="http://schemas.microsoft.com/office/drawing/2014/main" id="{6BAF997D-CA8B-5A48-0061-2838B2ADC0E6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9" name="フリーフォーム: 図形 1998">
                  <a:extLst>
                    <a:ext uri="{FF2B5EF4-FFF2-40B4-BE49-F238E27FC236}">
                      <a16:creationId xmlns:a16="http://schemas.microsoft.com/office/drawing/2014/main" id="{6D83DB2A-1DB1-E678-65C7-7275B1CF0721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0" name="フリーフォーム: 図形 1999">
                  <a:extLst>
                    <a:ext uri="{FF2B5EF4-FFF2-40B4-BE49-F238E27FC236}">
                      <a16:creationId xmlns:a16="http://schemas.microsoft.com/office/drawing/2014/main" id="{C1D2F3AD-3D66-09E8-FBC6-C2439479EE53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1" name="フリーフォーム: 図形 2000">
                  <a:extLst>
                    <a:ext uri="{FF2B5EF4-FFF2-40B4-BE49-F238E27FC236}">
                      <a16:creationId xmlns:a16="http://schemas.microsoft.com/office/drawing/2014/main" id="{49ACE024-484C-F05C-C2D8-AB89652E5F02}"/>
                    </a:ext>
                  </a:extLst>
                </p:cNvPr>
                <p:cNvSpPr/>
                <p:nvPr/>
              </p:nvSpPr>
              <p:spPr>
                <a:xfrm>
                  <a:off x="37381954" y="23367766"/>
                  <a:ext cx="3949697" cy="396258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2" name="フリーフォーム: 図形 2001">
                  <a:extLst>
                    <a:ext uri="{FF2B5EF4-FFF2-40B4-BE49-F238E27FC236}">
                      <a16:creationId xmlns:a16="http://schemas.microsoft.com/office/drawing/2014/main" id="{DB5403E3-1F26-C45E-D25F-9366413DA73B}"/>
                    </a:ext>
                  </a:extLst>
                </p:cNvPr>
                <p:cNvSpPr/>
                <p:nvPr/>
              </p:nvSpPr>
              <p:spPr>
                <a:xfrm>
                  <a:off x="36690303" y="27391703"/>
                  <a:ext cx="2980611" cy="2980595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3" name="フリーフォーム: 図形 2002">
                  <a:extLst>
                    <a:ext uri="{FF2B5EF4-FFF2-40B4-BE49-F238E27FC236}">
                      <a16:creationId xmlns:a16="http://schemas.microsoft.com/office/drawing/2014/main" id="{57B87339-6934-7FAF-4CCE-90A2C5725832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4" name="フリーフォーム: 図形 2003">
                  <a:extLst>
                    <a:ext uri="{FF2B5EF4-FFF2-40B4-BE49-F238E27FC236}">
                      <a16:creationId xmlns:a16="http://schemas.microsoft.com/office/drawing/2014/main" id="{FC1C2B35-BF40-F529-4B03-A6768BC53895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5" name="フリーフォーム: 図形 2004">
                  <a:extLst>
                    <a:ext uri="{FF2B5EF4-FFF2-40B4-BE49-F238E27FC236}">
                      <a16:creationId xmlns:a16="http://schemas.microsoft.com/office/drawing/2014/main" id="{3974B429-443C-BD53-6175-C27CAAD0D825}"/>
                    </a:ext>
                  </a:extLst>
                </p:cNvPr>
                <p:cNvSpPr/>
                <p:nvPr/>
              </p:nvSpPr>
              <p:spPr>
                <a:xfrm>
                  <a:off x="38990133" y="28569832"/>
                  <a:ext cx="2621055" cy="6706881"/>
                </a:xfrm>
                <a:custGeom>
                  <a:avLst/>
                  <a:gdLst>
                    <a:gd name="connsiteX0" fmla="*/ 2053091 w 2621055"/>
                    <a:gd name="connsiteY0" fmla="*/ 6525596 h 6706881"/>
                    <a:gd name="connsiteX1" fmla="*/ 2119767 w 2621055"/>
                    <a:gd name="connsiteY1" fmla="*/ 6582744 h 6706881"/>
                    <a:gd name="connsiteX2" fmla="*/ 2138819 w 2621055"/>
                    <a:gd name="connsiteY2" fmla="*/ 6639896 h 6706881"/>
                    <a:gd name="connsiteX3" fmla="*/ 2034043 w 2621055"/>
                    <a:gd name="connsiteY3" fmla="*/ 6706568 h 6706881"/>
                    <a:gd name="connsiteX4" fmla="*/ 2014991 w 2621055"/>
                    <a:gd name="connsiteY4" fmla="*/ 6611320 h 6706881"/>
                    <a:gd name="connsiteX5" fmla="*/ 2053091 w 2621055"/>
                    <a:gd name="connsiteY5" fmla="*/ 6525596 h 6706881"/>
                    <a:gd name="connsiteX6" fmla="*/ 1834019 w 2621055"/>
                    <a:gd name="connsiteY6" fmla="*/ 5696920 h 6706881"/>
                    <a:gd name="connsiteX7" fmla="*/ 1948315 w 2621055"/>
                    <a:gd name="connsiteY7" fmla="*/ 5773120 h 6706881"/>
                    <a:gd name="connsiteX8" fmla="*/ 1881643 w 2621055"/>
                    <a:gd name="connsiteY8" fmla="*/ 5944568 h 6706881"/>
                    <a:gd name="connsiteX9" fmla="*/ 1700667 w 2621055"/>
                    <a:gd name="connsiteY9" fmla="*/ 5944568 h 6706881"/>
                    <a:gd name="connsiteX10" fmla="*/ 1710191 w 2621055"/>
                    <a:gd name="connsiteY10" fmla="*/ 5782644 h 6706881"/>
                    <a:gd name="connsiteX11" fmla="*/ 1834019 w 2621055"/>
                    <a:gd name="connsiteY11" fmla="*/ 5696920 h 6706881"/>
                    <a:gd name="connsiteX12" fmla="*/ 653887 w 2621055"/>
                    <a:gd name="connsiteY12" fmla="*/ 5244928 h 6706881"/>
                    <a:gd name="connsiteX13" fmla="*/ 757691 w 2621055"/>
                    <a:gd name="connsiteY13" fmla="*/ 5315920 h 6706881"/>
                    <a:gd name="connsiteX14" fmla="*/ 757691 w 2621055"/>
                    <a:gd name="connsiteY14" fmla="*/ 5401644 h 6706881"/>
                    <a:gd name="connsiteX15" fmla="*/ 595767 w 2621055"/>
                    <a:gd name="connsiteY15" fmla="*/ 5477844 h 6706881"/>
                    <a:gd name="connsiteX16" fmla="*/ 624343 w 2621055"/>
                    <a:gd name="connsiteY16" fmla="*/ 5249244 h 6706881"/>
                    <a:gd name="connsiteX17" fmla="*/ 653887 w 2621055"/>
                    <a:gd name="connsiteY17" fmla="*/ 5244928 h 6706881"/>
                    <a:gd name="connsiteX18" fmla="*/ 1091067 w 2621055"/>
                    <a:gd name="connsiteY18" fmla="*/ 4592020 h 6706881"/>
                    <a:gd name="connsiteX19" fmla="*/ 1081543 w 2621055"/>
                    <a:gd name="connsiteY19" fmla="*/ 4934920 h 6706881"/>
                    <a:gd name="connsiteX20" fmla="*/ 957715 w 2621055"/>
                    <a:gd name="connsiteY20" fmla="*/ 4830144 h 6706881"/>
                    <a:gd name="connsiteX21" fmla="*/ 957715 w 2621055"/>
                    <a:gd name="connsiteY21" fmla="*/ 4725372 h 6706881"/>
                    <a:gd name="connsiteX22" fmla="*/ 1091067 w 2621055"/>
                    <a:gd name="connsiteY22" fmla="*/ 4592020 h 6706881"/>
                    <a:gd name="connsiteX23" fmla="*/ 1372315 w 2621055"/>
                    <a:gd name="connsiteY23" fmla="*/ 3241228 h 6706881"/>
                    <a:gd name="connsiteX24" fmla="*/ 1557791 w 2621055"/>
                    <a:gd name="connsiteY24" fmla="*/ 3296620 h 6706881"/>
                    <a:gd name="connsiteX25" fmla="*/ 1567315 w 2621055"/>
                    <a:gd name="connsiteY25" fmla="*/ 3649044 h 6706881"/>
                    <a:gd name="connsiteX26" fmla="*/ 1357767 w 2621055"/>
                    <a:gd name="connsiteY26" fmla="*/ 3563320 h 6706881"/>
                    <a:gd name="connsiteX27" fmla="*/ 1281567 w 2621055"/>
                    <a:gd name="connsiteY27" fmla="*/ 3268044 h 6706881"/>
                    <a:gd name="connsiteX28" fmla="*/ 1372315 w 2621055"/>
                    <a:gd name="connsiteY28" fmla="*/ 3241228 h 6706881"/>
                    <a:gd name="connsiteX29" fmla="*/ 644959 w 2621055"/>
                    <a:gd name="connsiteY29" fmla="*/ 0 h 6706881"/>
                    <a:gd name="connsiteX30" fmla="*/ 653451 w 2621055"/>
                    <a:gd name="connsiteY30" fmla="*/ 800 h 6706881"/>
                    <a:gd name="connsiteX31" fmla="*/ 870087 w 2621055"/>
                    <a:gd name="connsiteY31" fmla="*/ 35648 h 6706881"/>
                    <a:gd name="connsiteX32" fmla="*/ 1037727 w 2621055"/>
                    <a:gd name="connsiteY32" fmla="*/ 203288 h 6706881"/>
                    <a:gd name="connsiteX33" fmla="*/ 1403487 w 2621055"/>
                    <a:gd name="connsiteY33" fmla="*/ 249008 h 6706881"/>
                    <a:gd name="connsiteX34" fmla="*/ 1731147 w 2621055"/>
                    <a:gd name="connsiteY34" fmla="*/ 553808 h 6706881"/>
                    <a:gd name="connsiteX35" fmla="*/ 1799727 w 2621055"/>
                    <a:gd name="connsiteY35" fmla="*/ 88988 h 6706881"/>
                    <a:gd name="connsiteX36" fmla="*/ 2241687 w 2621055"/>
                    <a:gd name="connsiteY36" fmla="*/ 249008 h 6706881"/>
                    <a:gd name="connsiteX37" fmla="*/ 2508387 w 2621055"/>
                    <a:gd name="connsiteY37" fmla="*/ 500468 h 6706881"/>
                    <a:gd name="connsiteX38" fmla="*/ 2598399 w 2621055"/>
                    <a:gd name="connsiteY38" fmla="*/ 588396 h 6706881"/>
                    <a:gd name="connsiteX39" fmla="*/ 2621055 w 2621055"/>
                    <a:gd name="connsiteY39" fmla="*/ 612298 h 6706881"/>
                    <a:gd name="connsiteX40" fmla="*/ 2597283 w 2621055"/>
                    <a:gd name="connsiteY40" fmla="*/ 628238 h 6706881"/>
                    <a:gd name="connsiteX41" fmla="*/ 2262643 w 2621055"/>
                    <a:gd name="connsiteY41" fmla="*/ 748120 h 6706881"/>
                    <a:gd name="connsiteX42" fmla="*/ 2310267 w 2621055"/>
                    <a:gd name="connsiteY42" fmla="*/ 929092 h 6706881"/>
                    <a:gd name="connsiteX43" fmla="*/ 2243595 w 2621055"/>
                    <a:gd name="connsiteY43" fmla="*/ 1214844 h 6706881"/>
                    <a:gd name="connsiteX44" fmla="*/ 2491243 w 2621055"/>
                    <a:gd name="connsiteY44" fmla="*/ 1548220 h 6706881"/>
                    <a:gd name="connsiteX45" fmla="*/ 2272171 w 2621055"/>
                    <a:gd name="connsiteY45" fmla="*/ 1824444 h 6706881"/>
                    <a:gd name="connsiteX46" fmla="*/ 2272171 w 2621055"/>
                    <a:gd name="connsiteY46" fmla="*/ 1986368 h 6706881"/>
                    <a:gd name="connsiteX47" fmla="*/ 2119771 w 2621055"/>
                    <a:gd name="connsiteY47" fmla="*/ 1986368 h 6706881"/>
                    <a:gd name="connsiteX48" fmla="*/ 1995947 w 2621055"/>
                    <a:gd name="connsiteY48" fmla="*/ 1443444 h 6706881"/>
                    <a:gd name="connsiteX49" fmla="*/ 1624467 w 2621055"/>
                    <a:gd name="connsiteY49" fmla="*/ 1300568 h 6706881"/>
                    <a:gd name="connsiteX50" fmla="*/ 681491 w 2621055"/>
                    <a:gd name="connsiteY50" fmla="*/ 1529168 h 6706881"/>
                    <a:gd name="connsiteX51" fmla="*/ 600851 w 2621055"/>
                    <a:gd name="connsiteY51" fmla="*/ 1654624 h 6706881"/>
                    <a:gd name="connsiteX52" fmla="*/ 598403 w 2621055"/>
                    <a:gd name="connsiteY52" fmla="*/ 1666220 h 6706881"/>
                    <a:gd name="connsiteX53" fmla="*/ 601195 w 2621055"/>
                    <a:gd name="connsiteY53" fmla="*/ 1702276 h 6706881"/>
                    <a:gd name="connsiteX54" fmla="*/ 615247 w 2621055"/>
                    <a:gd name="connsiteY54" fmla="*/ 1874104 h 6706881"/>
                    <a:gd name="connsiteX55" fmla="*/ 617851 w 2621055"/>
                    <a:gd name="connsiteY55" fmla="*/ 1880480 h 6706881"/>
                    <a:gd name="connsiteX56" fmla="*/ 542067 w 2621055"/>
                    <a:gd name="connsiteY56" fmla="*/ 1867008 h 6706881"/>
                    <a:gd name="connsiteX57" fmla="*/ 195715 w 2621055"/>
                    <a:gd name="connsiteY57" fmla="*/ 1767292 h 6706881"/>
                    <a:gd name="connsiteX58" fmla="*/ 252867 w 2621055"/>
                    <a:gd name="connsiteY58" fmla="*/ 1386292 h 6706881"/>
                    <a:gd name="connsiteX59" fmla="*/ 233819 w 2621055"/>
                    <a:gd name="connsiteY59" fmla="*/ 1005292 h 6706881"/>
                    <a:gd name="connsiteX60" fmla="*/ 84987 w 2621055"/>
                    <a:gd name="connsiteY60" fmla="*/ 983862 h 6706881"/>
                    <a:gd name="connsiteX61" fmla="*/ 20567 w 2621055"/>
                    <a:gd name="connsiteY61" fmla="*/ 996204 h 6706881"/>
                    <a:gd name="connsiteX62" fmla="*/ 20595 w 2621055"/>
                    <a:gd name="connsiteY62" fmla="*/ 994788 h 6706881"/>
                    <a:gd name="connsiteX63" fmla="*/ 36967 w 2621055"/>
                    <a:gd name="connsiteY63" fmla="*/ 729068 h 6706881"/>
                    <a:gd name="connsiteX64" fmla="*/ 608467 w 2621055"/>
                    <a:gd name="connsiteY64" fmla="*/ 551268 h 6706881"/>
                    <a:gd name="connsiteX65" fmla="*/ 653871 w 2621055"/>
                    <a:gd name="connsiteY65" fmla="*/ 26464 h 6706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2621055" h="6706881">
                      <a:moveTo>
                        <a:pt x="2053091" y="6525596"/>
                      </a:moveTo>
                      <a:cubicBezTo>
                        <a:pt x="2070555" y="6520832"/>
                        <a:pt x="2110243" y="6562108"/>
                        <a:pt x="2119767" y="6582744"/>
                      </a:cubicBezTo>
                      <a:cubicBezTo>
                        <a:pt x="2129291" y="6603384"/>
                        <a:pt x="2153103" y="6619256"/>
                        <a:pt x="2138819" y="6639896"/>
                      </a:cubicBezTo>
                      <a:cubicBezTo>
                        <a:pt x="2124531" y="6660532"/>
                        <a:pt x="2054679" y="6711332"/>
                        <a:pt x="2034043" y="6706568"/>
                      </a:cubicBezTo>
                      <a:cubicBezTo>
                        <a:pt x="2013403" y="6701808"/>
                        <a:pt x="2011819" y="6641484"/>
                        <a:pt x="2014991" y="6611320"/>
                      </a:cubicBezTo>
                      <a:cubicBezTo>
                        <a:pt x="2018167" y="6581156"/>
                        <a:pt x="2035627" y="6530360"/>
                        <a:pt x="2053091" y="6525596"/>
                      </a:cubicBezTo>
                      <a:close/>
                      <a:moveTo>
                        <a:pt x="1834019" y="5696920"/>
                      </a:moveTo>
                      <a:cubicBezTo>
                        <a:pt x="1873703" y="5695332"/>
                        <a:pt x="1945143" y="5730256"/>
                        <a:pt x="1948315" y="5773120"/>
                      </a:cubicBezTo>
                      <a:cubicBezTo>
                        <a:pt x="1951491" y="5815984"/>
                        <a:pt x="1922915" y="5915996"/>
                        <a:pt x="1881643" y="5944568"/>
                      </a:cubicBezTo>
                      <a:cubicBezTo>
                        <a:pt x="1840367" y="5973144"/>
                        <a:pt x="1729243" y="5971560"/>
                        <a:pt x="1700667" y="5944568"/>
                      </a:cubicBezTo>
                      <a:cubicBezTo>
                        <a:pt x="1672091" y="5917584"/>
                        <a:pt x="1687967" y="5823920"/>
                        <a:pt x="1710191" y="5782644"/>
                      </a:cubicBezTo>
                      <a:cubicBezTo>
                        <a:pt x="1732419" y="5741368"/>
                        <a:pt x="1794331" y="5698508"/>
                        <a:pt x="1834019" y="5696920"/>
                      </a:cubicBezTo>
                      <a:close/>
                      <a:moveTo>
                        <a:pt x="653887" y="5244928"/>
                      </a:moveTo>
                      <a:cubicBezTo>
                        <a:pt x="690719" y="5254304"/>
                        <a:pt x="743407" y="5298060"/>
                        <a:pt x="757691" y="5315920"/>
                      </a:cubicBezTo>
                      <a:cubicBezTo>
                        <a:pt x="776743" y="5339732"/>
                        <a:pt x="784679" y="5374656"/>
                        <a:pt x="757691" y="5401644"/>
                      </a:cubicBezTo>
                      <a:cubicBezTo>
                        <a:pt x="730707" y="5428632"/>
                        <a:pt x="617991" y="5503244"/>
                        <a:pt x="595767" y="5477844"/>
                      </a:cubicBezTo>
                      <a:cubicBezTo>
                        <a:pt x="573543" y="5452444"/>
                        <a:pt x="597355" y="5276232"/>
                        <a:pt x="624343" y="5249244"/>
                      </a:cubicBezTo>
                      <a:cubicBezTo>
                        <a:pt x="631091" y="5242496"/>
                        <a:pt x="641607" y="5241804"/>
                        <a:pt x="653887" y="5244928"/>
                      </a:cubicBezTo>
                      <a:close/>
                      <a:moveTo>
                        <a:pt x="1091067" y="4592020"/>
                      </a:moveTo>
                      <a:cubicBezTo>
                        <a:pt x="1111707" y="4626944"/>
                        <a:pt x="1103767" y="4901584"/>
                        <a:pt x="1081543" y="4934920"/>
                      </a:cubicBezTo>
                      <a:cubicBezTo>
                        <a:pt x="1059315" y="4968256"/>
                        <a:pt x="978355" y="4865072"/>
                        <a:pt x="957715" y="4830144"/>
                      </a:cubicBezTo>
                      <a:cubicBezTo>
                        <a:pt x="937079" y="4795220"/>
                        <a:pt x="935491" y="4765056"/>
                        <a:pt x="957715" y="4725372"/>
                      </a:cubicBezTo>
                      <a:cubicBezTo>
                        <a:pt x="979943" y="4685684"/>
                        <a:pt x="1070427" y="4557096"/>
                        <a:pt x="1091067" y="4592020"/>
                      </a:cubicBezTo>
                      <a:close/>
                      <a:moveTo>
                        <a:pt x="1372315" y="3241228"/>
                      </a:moveTo>
                      <a:cubicBezTo>
                        <a:pt x="1442823" y="3239076"/>
                        <a:pt x="1531003" y="3257928"/>
                        <a:pt x="1557791" y="3296620"/>
                      </a:cubicBezTo>
                      <a:cubicBezTo>
                        <a:pt x="1600655" y="3358532"/>
                        <a:pt x="1600655" y="3604596"/>
                        <a:pt x="1567315" y="3649044"/>
                      </a:cubicBezTo>
                      <a:cubicBezTo>
                        <a:pt x="1533979" y="3693496"/>
                        <a:pt x="1405391" y="3626820"/>
                        <a:pt x="1357767" y="3563320"/>
                      </a:cubicBezTo>
                      <a:cubicBezTo>
                        <a:pt x="1310143" y="3499820"/>
                        <a:pt x="1248231" y="3312496"/>
                        <a:pt x="1281567" y="3268044"/>
                      </a:cubicBezTo>
                      <a:cubicBezTo>
                        <a:pt x="1294067" y="3251376"/>
                        <a:pt x="1330011" y="3242524"/>
                        <a:pt x="1372315" y="3241228"/>
                      </a:cubicBezTo>
                      <a:close/>
                      <a:moveTo>
                        <a:pt x="644959" y="0"/>
                      </a:moveTo>
                      <a:lnTo>
                        <a:pt x="653451" y="800"/>
                      </a:lnTo>
                      <a:cubicBezTo>
                        <a:pt x="740667" y="9514"/>
                        <a:pt x="817699" y="19456"/>
                        <a:pt x="870087" y="35648"/>
                      </a:cubicBezTo>
                      <a:cubicBezTo>
                        <a:pt x="1009787" y="78828"/>
                        <a:pt x="948827" y="167728"/>
                        <a:pt x="1037727" y="203288"/>
                      </a:cubicBezTo>
                      <a:cubicBezTo>
                        <a:pt x="1126627" y="238848"/>
                        <a:pt x="1287915" y="190588"/>
                        <a:pt x="1403487" y="249008"/>
                      </a:cubicBezTo>
                      <a:cubicBezTo>
                        <a:pt x="1519059" y="307428"/>
                        <a:pt x="1665107" y="580478"/>
                        <a:pt x="1731147" y="553808"/>
                      </a:cubicBezTo>
                      <a:cubicBezTo>
                        <a:pt x="1797187" y="527138"/>
                        <a:pt x="1714635" y="139788"/>
                        <a:pt x="1799727" y="88988"/>
                      </a:cubicBezTo>
                      <a:cubicBezTo>
                        <a:pt x="1884819" y="38188"/>
                        <a:pt x="2123579" y="180428"/>
                        <a:pt x="2241687" y="249008"/>
                      </a:cubicBezTo>
                      <a:cubicBezTo>
                        <a:pt x="2359795" y="317588"/>
                        <a:pt x="2391547" y="414108"/>
                        <a:pt x="2508387" y="500468"/>
                      </a:cubicBezTo>
                      <a:cubicBezTo>
                        <a:pt x="2537595" y="522058"/>
                        <a:pt x="2567283" y="553888"/>
                        <a:pt x="2598399" y="588396"/>
                      </a:cubicBezTo>
                      <a:lnTo>
                        <a:pt x="2621055" y="612298"/>
                      </a:lnTo>
                      <a:lnTo>
                        <a:pt x="2597283" y="628238"/>
                      </a:lnTo>
                      <a:cubicBezTo>
                        <a:pt x="2489755" y="683824"/>
                        <a:pt x="2307891" y="701686"/>
                        <a:pt x="2262643" y="748120"/>
                      </a:cubicBezTo>
                      <a:cubicBezTo>
                        <a:pt x="2202323" y="810032"/>
                        <a:pt x="2313443" y="851308"/>
                        <a:pt x="2310267" y="929092"/>
                      </a:cubicBezTo>
                      <a:cubicBezTo>
                        <a:pt x="2307091" y="1006880"/>
                        <a:pt x="2213435" y="1111656"/>
                        <a:pt x="2243595" y="1214844"/>
                      </a:cubicBezTo>
                      <a:cubicBezTo>
                        <a:pt x="2273755" y="1318032"/>
                        <a:pt x="2486483" y="1446620"/>
                        <a:pt x="2491243" y="1548220"/>
                      </a:cubicBezTo>
                      <a:cubicBezTo>
                        <a:pt x="2496011" y="1649820"/>
                        <a:pt x="2308683" y="1751420"/>
                        <a:pt x="2272171" y="1824444"/>
                      </a:cubicBezTo>
                      <a:cubicBezTo>
                        <a:pt x="2235659" y="1897468"/>
                        <a:pt x="2297571" y="1959380"/>
                        <a:pt x="2272171" y="1986368"/>
                      </a:cubicBezTo>
                      <a:cubicBezTo>
                        <a:pt x="2246771" y="2013356"/>
                        <a:pt x="2165811" y="2076856"/>
                        <a:pt x="2119771" y="1986368"/>
                      </a:cubicBezTo>
                      <a:cubicBezTo>
                        <a:pt x="2073731" y="1895880"/>
                        <a:pt x="2078491" y="1557744"/>
                        <a:pt x="1995947" y="1443444"/>
                      </a:cubicBezTo>
                      <a:cubicBezTo>
                        <a:pt x="1913395" y="1329144"/>
                        <a:pt x="1843547" y="1286280"/>
                        <a:pt x="1624467" y="1300568"/>
                      </a:cubicBezTo>
                      <a:cubicBezTo>
                        <a:pt x="1405395" y="1314856"/>
                        <a:pt x="894219" y="1430744"/>
                        <a:pt x="681491" y="1529168"/>
                      </a:cubicBezTo>
                      <a:cubicBezTo>
                        <a:pt x="641611" y="1547624"/>
                        <a:pt x="616899" y="1594652"/>
                        <a:pt x="600851" y="1654624"/>
                      </a:cubicBezTo>
                      <a:lnTo>
                        <a:pt x="598403" y="1666220"/>
                      </a:lnTo>
                      <a:lnTo>
                        <a:pt x="601195" y="1702276"/>
                      </a:lnTo>
                      <a:cubicBezTo>
                        <a:pt x="603451" y="1765896"/>
                        <a:pt x="602115" y="1824992"/>
                        <a:pt x="615247" y="1874104"/>
                      </a:cubicBezTo>
                      <a:lnTo>
                        <a:pt x="617851" y="1880480"/>
                      </a:lnTo>
                      <a:lnTo>
                        <a:pt x="542067" y="1867008"/>
                      </a:lnTo>
                      <a:cubicBezTo>
                        <a:pt x="401347" y="1843692"/>
                        <a:pt x="248303" y="1822856"/>
                        <a:pt x="195715" y="1767292"/>
                      </a:cubicBezTo>
                      <a:cubicBezTo>
                        <a:pt x="111579" y="1678392"/>
                        <a:pt x="246515" y="1513292"/>
                        <a:pt x="252867" y="1386292"/>
                      </a:cubicBezTo>
                      <a:cubicBezTo>
                        <a:pt x="259219" y="1259292"/>
                        <a:pt x="297315" y="1065620"/>
                        <a:pt x="233819" y="1005292"/>
                      </a:cubicBezTo>
                      <a:cubicBezTo>
                        <a:pt x="202067" y="975130"/>
                        <a:pt x="148883" y="974336"/>
                        <a:pt x="84987" y="983862"/>
                      </a:cubicBezTo>
                      <a:lnTo>
                        <a:pt x="20567" y="996204"/>
                      </a:lnTo>
                      <a:lnTo>
                        <a:pt x="20595" y="994788"/>
                      </a:lnTo>
                      <a:cubicBezTo>
                        <a:pt x="13651" y="879548"/>
                        <a:pt x="-30501" y="801828"/>
                        <a:pt x="36967" y="729068"/>
                      </a:cubicBezTo>
                      <a:cubicBezTo>
                        <a:pt x="144915" y="612652"/>
                        <a:pt x="508983" y="678268"/>
                        <a:pt x="608467" y="551268"/>
                      </a:cubicBezTo>
                      <a:cubicBezTo>
                        <a:pt x="695515" y="440144"/>
                        <a:pt x="695055" y="181546"/>
                        <a:pt x="653871" y="264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6" name="フリーフォーム: 図形 2005">
                  <a:extLst>
                    <a:ext uri="{FF2B5EF4-FFF2-40B4-BE49-F238E27FC236}">
                      <a16:creationId xmlns:a16="http://schemas.microsoft.com/office/drawing/2014/main" id="{2B579CFD-988F-819A-98E9-392CCCA877F0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7" name="フリーフォーム: 図形 2006">
                  <a:extLst>
                    <a:ext uri="{FF2B5EF4-FFF2-40B4-BE49-F238E27FC236}">
                      <a16:creationId xmlns:a16="http://schemas.microsoft.com/office/drawing/2014/main" id="{6228CEFE-8043-1EED-8056-58EC1BFA88A0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8" name="フリーフォーム: 図形 2007">
                  <a:extLst>
                    <a:ext uri="{FF2B5EF4-FFF2-40B4-BE49-F238E27FC236}">
                      <a16:creationId xmlns:a16="http://schemas.microsoft.com/office/drawing/2014/main" id="{B3C674A9-B7E5-3497-47D5-AED2FF81B9AB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9" name="フリーフォーム: 図形 2008">
                  <a:extLst>
                    <a:ext uri="{FF2B5EF4-FFF2-40B4-BE49-F238E27FC236}">
                      <a16:creationId xmlns:a16="http://schemas.microsoft.com/office/drawing/2014/main" id="{02BAEDCF-7EA1-1B43-3C4D-8FBC872085EE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0" name="フリーフォーム: 図形 2009">
                  <a:extLst>
                    <a:ext uri="{FF2B5EF4-FFF2-40B4-BE49-F238E27FC236}">
                      <a16:creationId xmlns:a16="http://schemas.microsoft.com/office/drawing/2014/main" id="{CE2AE08B-A615-CF77-1006-3728210F49CF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1" name="フリーフォーム: 図形 2010">
                  <a:extLst>
                    <a:ext uri="{FF2B5EF4-FFF2-40B4-BE49-F238E27FC236}">
                      <a16:creationId xmlns:a16="http://schemas.microsoft.com/office/drawing/2014/main" id="{9740391A-AFC3-815B-C4BC-6AEC0D3642A0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2C6FB306-8CED-6D59-C5B5-9F49EAFB93DD}"/>
                  </a:ext>
                </a:extLst>
              </p:cNvPr>
              <p:cNvSpPr/>
              <p:nvPr/>
            </p:nvSpPr>
            <p:spPr>
              <a:xfrm>
                <a:off x="8223762" y="4051047"/>
                <a:ext cx="977388" cy="465924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5" name="グループ化 1344">
            <a:extLst>
              <a:ext uri="{FF2B5EF4-FFF2-40B4-BE49-F238E27FC236}">
                <a16:creationId xmlns:a16="http://schemas.microsoft.com/office/drawing/2014/main" id="{123BA009-A92B-7266-D9EF-69802217D97C}"/>
              </a:ext>
            </a:extLst>
          </p:cNvPr>
          <p:cNvGrpSpPr/>
          <p:nvPr/>
        </p:nvGrpSpPr>
        <p:grpSpPr>
          <a:xfrm>
            <a:off x="723900" y="4051047"/>
            <a:ext cx="2594610" cy="2133600"/>
            <a:chOff x="723900" y="4051047"/>
            <a:chExt cx="2594610" cy="2133600"/>
          </a:xfrm>
          <a:solidFill>
            <a:srgbClr val="006600"/>
          </a:solidFill>
        </p:grpSpPr>
        <p:grpSp>
          <p:nvGrpSpPr>
            <p:cNvPr id="1914" name="グループ化 1913">
              <a:extLst>
                <a:ext uri="{FF2B5EF4-FFF2-40B4-BE49-F238E27FC236}">
                  <a16:creationId xmlns:a16="http://schemas.microsoft.com/office/drawing/2014/main" id="{AD66991A-CC6E-C6C4-0FFC-C39B9E8CF089}"/>
                </a:ext>
              </a:extLst>
            </p:cNvPr>
            <p:cNvGrpSpPr/>
            <p:nvPr/>
          </p:nvGrpSpPr>
          <p:grpSpPr>
            <a:xfrm>
              <a:off x="723900" y="405104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915" name="フリーフォーム: 図形 1914">
                <a:extLst>
                  <a:ext uri="{FF2B5EF4-FFF2-40B4-BE49-F238E27FC236}">
                    <a16:creationId xmlns:a16="http://schemas.microsoft.com/office/drawing/2014/main" id="{E3CE8C83-68AC-E8A5-576A-681B18AFE888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6" name="フリーフォーム: 図形 1915">
                <a:extLst>
                  <a:ext uri="{FF2B5EF4-FFF2-40B4-BE49-F238E27FC236}">
                    <a16:creationId xmlns:a16="http://schemas.microsoft.com/office/drawing/2014/main" id="{757FE822-DA5E-4EBE-A7EB-F021EDE6CEF5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7" name="フリーフォーム: 図形 1916">
                <a:extLst>
                  <a:ext uri="{FF2B5EF4-FFF2-40B4-BE49-F238E27FC236}">
                    <a16:creationId xmlns:a16="http://schemas.microsoft.com/office/drawing/2014/main" id="{B73F9D51-7FF7-8F61-F66D-B25DEB624016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8" name="フリーフォーム: 図形 1917">
                <a:extLst>
                  <a:ext uri="{FF2B5EF4-FFF2-40B4-BE49-F238E27FC236}">
                    <a16:creationId xmlns:a16="http://schemas.microsoft.com/office/drawing/2014/main" id="{4EFBC1FB-A095-68E4-4EA7-7DE59E58AD5D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9" name="フリーフォーム: 図形 1918">
                <a:extLst>
                  <a:ext uri="{FF2B5EF4-FFF2-40B4-BE49-F238E27FC236}">
                    <a16:creationId xmlns:a16="http://schemas.microsoft.com/office/drawing/2014/main" id="{2BE31A48-0D05-9EFE-4042-1695C4F7DA42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0" name="フリーフォーム: 図形 1919">
                <a:extLst>
                  <a:ext uri="{FF2B5EF4-FFF2-40B4-BE49-F238E27FC236}">
                    <a16:creationId xmlns:a16="http://schemas.microsoft.com/office/drawing/2014/main" id="{D178792B-55F1-8262-4B23-A2DDE8D71203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1" name="フリーフォーム: 図形 1920">
                <a:extLst>
                  <a:ext uri="{FF2B5EF4-FFF2-40B4-BE49-F238E27FC236}">
                    <a16:creationId xmlns:a16="http://schemas.microsoft.com/office/drawing/2014/main" id="{CB6408A0-FBD0-43EF-4FCF-4808194FD48D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2" name="フリーフォーム: 図形 1921">
                <a:extLst>
                  <a:ext uri="{FF2B5EF4-FFF2-40B4-BE49-F238E27FC236}">
                    <a16:creationId xmlns:a16="http://schemas.microsoft.com/office/drawing/2014/main" id="{46401F38-6A92-F6FD-E524-C22D9803CD4A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3" name="フリーフォーム: 図形 1922">
                <a:extLst>
                  <a:ext uri="{FF2B5EF4-FFF2-40B4-BE49-F238E27FC236}">
                    <a16:creationId xmlns:a16="http://schemas.microsoft.com/office/drawing/2014/main" id="{A9013A9A-B738-4B2E-56AF-6EE29A376A27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4" name="フリーフォーム: 図形 1923">
                <a:extLst>
                  <a:ext uri="{FF2B5EF4-FFF2-40B4-BE49-F238E27FC236}">
                    <a16:creationId xmlns:a16="http://schemas.microsoft.com/office/drawing/2014/main" id="{4462F805-59CE-3F55-987F-8C2F8837A2D8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5" name="フリーフォーム: 図形 1924">
                <a:extLst>
                  <a:ext uri="{FF2B5EF4-FFF2-40B4-BE49-F238E27FC236}">
                    <a16:creationId xmlns:a16="http://schemas.microsoft.com/office/drawing/2014/main" id="{BBDD33FB-EEFB-C653-57D7-62485E31B8E7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6" name="フリーフォーム: 図形 1925">
                <a:extLst>
                  <a:ext uri="{FF2B5EF4-FFF2-40B4-BE49-F238E27FC236}">
                    <a16:creationId xmlns:a16="http://schemas.microsoft.com/office/drawing/2014/main" id="{D04F2D83-1CE9-ECED-8804-175F00C1D7F0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7" name="フリーフォーム: 図形 1926">
                <a:extLst>
                  <a:ext uri="{FF2B5EF4-FFF2-40B4-BE49-F238E27FC236}">
                    <a16:creationId xmlns:a16="http://schemas.microsoft.com/office/drawing/2014/main" id="{A96DAE8A-C255-58A9-1BCF-158AEBDCC984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8" name="フリーフォーム: 図形 1927">
                <a:extLst>
                  <a:ext uri="{FF2B5EF4-FFF2-40B4-BE49-F238E27FC236}">
                    <a16:creationId xmlns:a16="http://schemas.microsoft.com/office/drawing/2014/main" id="{4D090286-FE08-5F4A-BEC5-06BFE0BC9589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9" name="フリーフォーム: 図形 1928">
                <a:extLst>
                  <a:ext uri="{FF2B5EF4-FFF2-40B4-BE49-F238E27FC236}">
                    <a16:creationId xmlns:a16="http://schemas.microsoft.com/office/drawing/2014/main" id="{9F4FA671-57A3-AD9C-8F13-B2BD8E148D78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0" name="フリーフォーム: 図形 1929">
                <a:extLst>
                  <a:ext uri="{FF2B5EF4-FFF2-40B4-BE49-F238E27FC236}">
                    <a16:creationId xmlns:a16="http://schemas.microsoft.com/office/drawing/2014/main" id="{AA1C8FA0-F251-9711-BF03-B17ECF266DAC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1" name="フリーフォーム: 図形 1930">
                <a:extLst>
                  <a:ext uri="{FF2B5EF4-FFF2-40B4-BE49-F238E27FC236}">
                    <a16:creationId xmlns:a16="http://schemas.microsoft.com/office/drawing/2014/main" id="{D73F2162-9FD6-7BE7-8A5F-A81C585BB55B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2" name="フリーフォーム: 図形 1931">
                <a:extLst>
                  <a:ext uri="{FF2B5EF4-FFF2-40B4-BE49-F238E27FC236}">
                    <a16:creationId xmlns:a16="http://schemas.microsoft.com/office/drawing/2014/main" id="{973B36F1-0A76-7FCB-CEAB-EB005A9A1774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3" name="フリーフォーム: 図形 1932">
                <a:extLst>
                  <a:ext uri="{FF2B5EF4-FFF2-40B4-BE49-F238E27FC236}">
                    <a16:creationId xmlns:a16="http://schemas.microsoft.com/office/drawing/2014/main" id="{4F7BD18E-5231-8E60-E457-E33093202E4C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4" name="フリーフォーム: 図形 1933">
                <a:extLst>
                  <a:ext uri="{FF2B5EF4-FFF2-40B4-BE49-F238E27FC236}">
                    <a16:creationId xmlns:a16="http://schemas.microsoft.com/office/drawing/2014/main" id="{BAFE2126-4FFC-2186-092A-9F5FDF90BAA8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6" name="フリーフォーム: 図形 1935">
                <a:extLst>
                  <a:ext uri="{FF2B5EF4-FFF2-40B4-BE49-F238E27FC236}">
                    <a16:creationId xmlns:a16="http://schemas.microsoft.com/office/drawing/2014/main" id="{B84EFECF-B97B-3405-132F-C5FF046F16A4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7" name="フリーフォーム: 図形 1936">
                <a:extLst>
                  <a:ext uri="{FF2B5EF4-FFF2-40B4-BE49-F238E27FC236}">
                    <a16:creationId xmlns:a16="http://schemas.microsoft.com/office/drawing/2014/main" id="{A7CDDDFA-2DC5-CC4E-8BDD-E19D1DC742AF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8" name="フリーフォーム: 図形 1937">
                <a:extLst>
                  <a:ext uri="{FF2B5EF4-FFF2-40B4-BE49-F238E27FC236}">
                    <a16:creationId xmlns:a16="http://schemas.microsoft.com/office/drawing/2014/main" id="{47B9F2FA-330C-FF6C-3FC7-1912A00CB449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9" name="フリーフォーム: 図形 1938">
                <a:extLst>
                  <a:ext uri="{FF2B5EF4-FFF2-40B4-BE49-F238E27FC236}">
                    <a16:creationId xmlns:a16="http://schemas.microsoft.com/office/drawing/2014/main" id="{F0030503-7988-7E22-89A2-5D4BA5EE4550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0" name="フリーフォーム: 図形 1939">
                <a:extLst>
                  <a:ext uri="{FF2B5EF4-FFF2-40B4-BE49-F238E27FC236}">
                    <a16:creationId xmlns:a16="http://schemas.microsoft.com/office/drawing/2014/main" id="{AE30EDA8-1A5D-A717-FFD3-AA53B4212E69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1" name="フリーフォーム: 図形 1940">
                <a:extLst>
                  <a:ext uri="{FF2B5EF4-FFF2-40B4-BE49-F238E27FC236}">
                    <a16:creationId xmlns:a16="http://schemas.microsoft.com/office/drawing/2014/main" id="{FC181D2D-C024-3ED8-829F-45A58BC51CB7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2" name="フリーフォーム: 図形 1941">
                <a:extLst>
                  <a:ext uri="{FF2B5EF4-FFF2-40B4-BE49-F238E27FC236}">
                    <a16:creationId xmlns:a16="http://schemas.microsoft.com/office/drawing/2014/main" id="{2F166A8D-044B-59BF-67F8-5EA579E8B257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3" name="フリーフォーム: 図形 1942">
                <a:extLst>
                  <a:ext uri="{FF2B5EF4-FFF2-40B4-BE49-F238E27FC236}">
                    <a16:creationId xmlns:a16="http://schemas.microsoft.com/office/drawing/2014/main" id="{4E9A8AD0-2B6B-E9FD-24E1-E311FA42D784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4" name="フリーフォーム: 図形 1943">
                <a:extLst>
                  <a:ext uri="{FF2B5EF4-FFF2-40B4-BE49-F238E27FC236}">
                    <a16:creationId xmlns:a16="http://schemas.microsoft.com/office/drawing/2014/main" id="{CBBD3841-8A1C-413E-8779-C5C6808F4468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5" name="フリーフォーム: 図形 1944">
                <a:extLst>
                  <a:ext uri="{FF2B5EF4-FFF2-40B4-BE49-F238E27FC236}">
                    <a16:creationId xmlns:a16="http://schemas.microsoft.com/office/drawing/2014/main" id="{C3E63CDD-5F0A-99A0-26D1-F18A33C65F84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6" name="フリーフォーム: 図形 1945">
                <a:extLst>
                  <a:ext uri="{FF2B5EF4-FFF2-40B4-BE49-F238E27FC236}">
                    <a16:creationId xmlns:a16="http://schemas.microsoft.com/office/drawing/2014/main" id="{7B3EEAE1-6E98-C42A-8DBB-B252D68F1143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7" name="フリーフォーム: 図形 1946">
                <a:extLst>
                  <a:ext uri="{FF2B5EF4-FFF2-40B4-BE49-F238E27FC236}">
                    <a16:creationId xmlns:a16="http://schemas.microsoft.com/office/drawing/2014/main" id="{1163FA26-F1A3-3806-F86B-F764F96CB7D6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8" name="フリーフォーム: 図形 1947">
                <a:extLst>
                  <a:ext uri="{FF2B5EF4-FFF2-40B4-BE49-F238E27FC236}">
                    <a16:creationId xmlns:a16="http://schemas.microsoft.com/office/drawing/2014/main" id="{D59E1053-B489-84E5-3166-9C01206146F9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9" name="フリーフォーム: 図形 1948">
                <a:extLst>
                  <a:ext uri="{FF2B5EF4-FFF2-40B4-BE49-F238E27FC236}">
                    <a16:creationId xmlns:a16="http://schemas.microsoft.com/office/drawing/2014/main" id="{1B3AACF6-2A86-3117-C1D4-5B09B762768B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0" name="フリーフォーム: 図形 1949">
                <a:extLst>
                  <a:ext uri="{FF2B5EF4-FFF2-40B4-BE49-F238E27FC236}">
                    <a16:creationId xmlns:a16="http://schemas.microsoft.com/office/drawing/2014/main" id="{F20C9F51-7CD2-C9D5-63F2-08800420BF1F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1" name="フリーフォーム: 図形 1950">
                <a:extLst>
                  <a:ext uri="{FF2B5EF4-FFF2-40B4-BE49-F238E27FC236}">
                    <a16:creationId xmlns:a16="http://schemas.microsoft.com/office/drawing/2014/main" id="{45876E8E-9EFE-336D-CE61-9078A86C2CCF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2" name="フリーフォーム: 図形 1951">
                <a:extLst>
                  <a:ext uri="{FF2B5EF4-FFF2-40B4-BE49-F238E27FC236}">
                    <a16:creationId xmlns:a16="http://schemas.microsoft.com/office/drawing/2014/main" id="{5543E7C8-EA81-C238-172A-E2CE77F56DA2}"/>
                  </a:ext>
                </a:extLst>
              </p:cNvPr>
              <p:cNvSpPr/>
              <p:nvPr/>
            </p:nvSpPr>
            <p:spPr>
              <a:xfrm>
                <a:off x="37381954" y="23367766"/>
                <a:ext cx="3949697" cy="396258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3" name="フリーフォーム: 図形 1952">
                <a:extLst>
                  <a:ext uri="{FF2B5EF4-FFF2-40B4-BE49-F238E27FC236}">
                    <a16:creationId xmlns:a16="http://schemas.microsoft.com/office/drawing/2014/main" id="{0D975A30-17AC-3CF0-5ABF-88FE5351705E}"/>
                  </a:ext>
                </a:extLst>
              </p:cNvPr>
              <p:cNvSpPr/>
              <p:nvPr/>
            </p:nvSpPr>
            <p:spPr>
              <a:xfrm>
                <a:off x="36690303" y="27391703"/>
                <a:ext cx="2980611" cy="2980595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4" name="フリーフォーム: 図形 1953">
                <a:extLst>
                  <a:ext uri="{FF2B5EF4-FFF2-40B4-BE49-F238E27FC236}">
                    <a16:creationId xmlns:a16="http://schemas.microsoft.com/office/drawing/2014/main" id="{A988E467-73CD-DBFF-BF70-74AE56C96604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5" name="フリーフォーム: 図形 1954">
                <a:extLst>
                  <a:ext uri="{FF2B5EF4-FFF2-40B4-BE49-F238E27FC236}">
                    <a16:creationId xmlns:a16="http://schemas.microsoft.com/office/drawing/2014/main" id="{3E7C04E1-5557-FE0D-5132-D177339E9CF5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6" name="フリーフォーム: 図形 1955">
                <a:extLst>
                  <a:ext uri="{FF2B5EF4-FFF2-40B4-BE49-F238E27FC236}">
                    <a16:creationId xmlns:a16="http://schemas.microsoft.com/office/drawing/2014/main" id="{60D82C0C-7BC5-2FBD-9A1D-C83210808D0B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7" name="フリーフォーム: 図形 1956">
                <a:extLst>
                  <a:ext uri="{FF2B5EF4-FFF2-40B4-BE49-F238E27FC236}">
                    <a16:creationId xmlns:a16="http://schemas.microsoft.com/office/drawing/2014/main" id="{7699535C-E153-7663-E50F-B83D872769F3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8" name="フリーフォーム: 図形 1957">
                <a:extLst>
                  <a:ext uri="{FF2B5EF4-FFF2-40B4-BE49-F238E27FC236}">
                    <a16:creationId xmlns:a16="http://schemas.microsoft.com/office/drawing/2014/main" id="{0250FFA3-5E98-CD41-E736-0A1C0A1CA5F0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9" name="フリーフォーム: 図形 1958">
                <a:extLst>
                  <a:ext uri="{FF2B5EF4-FFF2-40B4-BE49-F238E27FC236}">
                    <a16:creationId xmlns:a16="http://schemas.microsoft.com/office/drawing/2014/main" id="{352877A6-13B2-A0F2-5E63-7A6D52411698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0" name="フリーフォーム: 図形 1959">
                <a:extLst>
                  <a:ext uri="{FF2B5EF4-FFF2-40B4-BE49-F238E27FC236}">
                    <a16:creationId xmlns:a16="http://schemas.microsoft.com/office/drawing/2014/main" id="{B936B48F-D5C4-83DE-FC77-843C0E1D1465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1" name="フリーフォーム: 図形 1960">
                <a:extLst>
                  <a:ext uri="{FF2B5EF4-FFF2-40B4-BE49-F238E27FC236}">
                    <a16:creationId xmlns:a16="http://schemas.microsoft.com/office/drawing/2014/main" id="{CEAA674E-6D10-ED82-3C8D-00B589188890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2" name="フリーフォーム: 図形 1961">
                <a:extLst>
                  <a:ext uri="{FF2B5EF4-FFF2-40B4-BE49-F238E27FC236}">
                    <a16:creationId xmlns:a16="http://schemas.microsoft.com/office/drawing/2014/main" id="{0D87D646-26A4-8971-B317-775E0856D2EC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78FE2551-EB58-8D62-B5B7-FEE732B598A1}"/>
                </a:ext>
              </a:extLst>
            </p:cNvPr>
            <p:cNvSpPr/>
            <p:nvPr/>
          </p:nvSpPr>
          <p:spPr>
            <a:xfrm>
              <a:off x="2389191" y="450179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4" name="グループ化 1343">
            <a:extLst>
              <a:ext uri="{FF2B5EF4-FFF2-40B4-BE49-F238E27FC236}">
                <a16:creationId xmlns:a16="http://schemas.microsoft.com/office/drawing/2014/main" id="{C2F0E8BA-4BEB-5943-267F-9DAB21CB7E7A}"/>
              </a:ext>
            </a:extLst>
          </p:cNvPr>
          <p:cNvGrpSpPr/>
          <p:nvPr/>
        </p:nvGrpSpPr>
        <p:grpSpPr>
          <a:xfrm>
            <a:off x="718819" y="1208787"/>
            <a:ext cx="2594610" cy="2133600"/>
            <a:chOff x="718819" y="1208787"/>
            <a:chExt cx="2594610" cy="2133600"/>
          </a:xfrm>
          <a:solidFill>
            <a:schemeClr val="tx1"/>
          </a:solidFill>
        </p:grpSpPr>
        <p:grpSp>
          <p:nvGrpSpPr>
            <p:cNvPr id="1865" name="グループ化 1864">
              <a:extLst>
                <a:ext uri="{FF2B5EF4-FFF2-40B4-BE49-F238E27FC236}">
                  <a16:creationId xmlns:a16="http://schemas.microsoft.com/office/drawing/2014/main" id="{2C0A169D-A2C9-1B2F-3C26-26A6B79F871B}"/>
                </a:ext>
              </a:extLst>
            </p:cNvPr>
            <p:cNvGrpSpPr/>
            <p:nvPr/>
          </p:nvGrpSpPr>
          <p:grpSpPr>
            <a:xfrm>
              <a:off x="718819" y="120878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866" name="フリーフォーム: 図形 1865">
                <a:extLst>
                  <a:ext uri="{FF2B5EF4-FFF2-40B4-BE49-F238E27FC236}">
                    <a16:creationId xmlns:a16="http://schemas.microsoft.com/office/drawing/2014/main" id="{270B66F0-E709-8CE0-03A8-06736A9D1145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7" name="フリーフォーム: 図形 1866">
                <a:extLst>
                  <a:ext uri="{FF2B5EF4-FFF2-40B4-BE49-F238E27FC236}">
                    <a16:creationId xmlns:a16="http://schemas.microsoft.com/office/drawing/2014/main" id="{AD589986-8206-146E-CE76-09DE550DC248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8" name="フリーフォーム: 図形 1867">
                <a:extLst>
                  <a:ext uri="{FF2B5EF4-FFF2-40B4-BE49-F238E27FC236}">
                    <a16:creationId xmlns:a16="http://schemas.microsoft.com/office/drawing/2014/main" id="{561CD50C-C2BE-2F98-680F-2834DEC43519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9" name="フリーフォーム: 図形 1868">
                <a:extLst>
                  <a:ext uri="{FF2B5EF4-FFF2-40B4-BE49-F238E27FC236}">
                    <a16:creationId xmlns:a16="http://schemas.microsoft.com/office/drawing/2014/main" id="{EDF2E8AE-1305-7553-D2A1-0C9F2124B45E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0" name="フリーフォーム: 図形 1869">
                <a:extLst>
                  <a:ext uri="{FF2B5EF4-FFF2-40B4-BE49-F238E27FC236}">
                    <a16:creationId xmlns:a16="http://schemas.microsoft.com/office/drawing/2014/main" id="{430BEE32-2D83-6D32-D0A2-C91F296D637A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1" name="フリーフォーム: 図形 1870">
                <a:extLst>
                  <a:ext uri="{FF2B5EF4-FFF2-40B4-BE49-F238E27FC236}">
                    <a16:creationId xmlns:a16="http://schemas.microsoft.com/office/drawing/2014/main" id="{C40EC9FF-0AE5-16DE-2820-23947CF291A1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2" name="フリーフォーム: 図形 1871">
                <a:extLst>
                  <a:ext uri="{FF2B5EF4-FFF2-40B4-BE49-F238E27FC236}">
                    <a16:creationId xmlns:a16="http://schemas.microsoft.com/office/drawing/2014/main" id="{FA88E6F9-890F-A10B-8FDC-7B2A1676F05D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3" name="フリーフォーム: 図形 1872">
                <a:extLst>
                  <a:ext uri="{FF2B5EF4-FFF2-40B4-BE49-F238E27FC236}">
                    <a16:creationId xmlns:a16="http://schemas.microsoft.com/office/drawing/2014/main" id="{B5C51A79-4FED-2A39-455F-8D1A07DCF5EF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4" name="フリーフォーム: 図形 1873">
                <a:extLst>
                  <a:ext uri="{FF2B5EF4-FFF2-40B4-BE49-F238E27FC236}">
                    <a16:creationId xmlns:a16="http://schemas.microsoft.com/office/drawing/2014/main" id="{D0765B4E-6EFD-788F-C7E0-8A9C250D1281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5" name="フリーフォーム: 図形 1874">
                <a:extLst>
                  <a:ext uri="{FF2B5EF4-FFF2-40B4-BE49-F238E27FC236}">
                    <a16:creationId xmlns:a16="http://schemas.microsoft.com/office/drawing/2014/main" id="{563B9791-B908-2521-3001-3B8B55A93A56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6" name="フリーフォーム: 図形 1875">
                <a:extLst>
                  <a:ext uri="{FF2B5EF4-FFF2-40B4-BE49-F238E27FC236}">
                    <a16:creationId xmlns:a16="http://schemas.microsoft.com/office/drawing/2014/main" id="{06E4F3D6-2492-EC2E-755D-3104D4002164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7" name="フリーフォーム: 図形 1876">
                <a:extLst>
                  <a:ext uri="{FF2B5EF4-FFF2-40B4-BE49-F238E27FC236}">
                    <a16:creationId xmlns:a16="http://schemas.microsoft.com/office/drawing/2014/main" id="{CDA8876E-7C40-F11E-4357-069C50F5BE0C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8" name="フリーフォーム: 図形 1877">
                <a:extLst>
                  <a:ext uri="{FF2B5EF4-FFF2-40B4-BE49-F238E27FC236}">
                    <a16:creationId xmlns:a16="http://schemas.microsoft.com/office/drawing/2014/main" id="{2FDB70F9-D538-5B72-D527-8EBBCC3E8F67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9" name="フリーフォーム: 図形 1878">
                <a:extLst>
                  <a:ext uri="{FF2B5EF4-FFF2-40B4-BE49-F238E27FC236}">
                    <a16:creationId xmlns:a16="http://schemas.microsoft.com/office/drawing/2014/main" id="{203723D8-49E3-A99E-E09C-4660260CC7CB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0" name="フリーフォーム: 図形 1879">
                <a:extLst>
                  <a:ext uri="{FF2B5EF4-FFF2-40B4-BE49-F238E27FC236}">
                    <a16:creationId xmlns:a16="http://schemas.microsoft.com/office/drawing/2014/main" id="{DA48240B-6657-1F26-40D9-442F3070B393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1" name="フリーフォーム: 図形 1880">
                <a:extLst>
                  <a:ext uri="{FF2B5EF4-FFF2-40B4-BE49-F238E27FC236}">
                    <a16:creationId xmlns:a16="http://schemas.microsoft.com/office/drawing/2014/main" id="{D5E9B7A5-71CD-2BB7-7E8E-043469290E04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2" name="フリーフォーム: 図形 1881">
                <a:extLst>
                  <a:ext uri="{FF2B5EF4-FFF2-40B4-BE49-F238E27FC236}">
                    <a16:creationId xmlns:a16="http://schemas.microsoft.com/office/drawing/2014/main" id="{5D2196B4-5E5D-B0E1-2639-EC7822EBEFC8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3" name="フリーフォーム: 図形 1882">
                <a:extLst>
                  <a:ext uri="{FF2B5EF4-FFF2-40B4-BE49-F238E27FC236}">
                    <a16:creationId xmlns:a16="http://schemas.microsoft.com/office/drawing/2014/main" id="{5383856F-1A00-2272-4628-655F971AC76B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4" name="フリーフォーム: 図形 1883">
                <a:extLst>
                  <a:ext uri="{FF2B5EF4-FFF2-40B4-BE49-F238E27FC236}">
                    <a16:creationId xmlns:a16="http://schemas.microsoft.com/office/drawing/2014/main" id="{B4DB660C-B223-E95E-FCA7-37F05E60DCA3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5" name="フリーフォーム: 図形 1884">
                <a:extLst>
                  <a:ext uri="{FF2B5EF4-FFF2-40B4-BE49-F238E27FC236}">
                    <a16:creationId xmlns:a16="http://schemas.microsoft.com/office/drawing/2014/main" id="{61C49D19-525F-2E8C-B74B-9C6545E3E602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7" name="フリーフォーム: 図形 1886">
                <a:extLst>
                  <a:ext uri="{FF2B5EF4-FFF2-40B4-BE49-F238E27FC236}">
                    <a16:creationId xmlns:a16="http://schemas.microsoft.com/office/drawing/2014/main" id="{67463D9A-B56A-84AC-34AC-C2F233484C01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8" name="フリーフォーム: 図形 1887">
                <a:extLst>
                  <a:ext uri="{FF2B5EF4-FFF2-40B4-BE49-F238E27FC236}">
                    <a16:creationId xmlns:a16="http://schemas.microsoft.com/office/drawing/2014/main" id="{E82D647D-26BB-071B-9840-97C886F4DCA9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9" name="フリーフォーム: 図形 1888">
                <a:extLst>
                  <a:ext uri="{FF2B5EF4-FFF2-40B4-BE49-F238E27FC236}">
                    <a16:creationId xmlns:a16="http://schemas.microsoft.com/office/drawing/2014/main" id="{9D6A848E-265E-558E-3028-5852B87FFD1C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0" name="フリーフォーム: 図形 1889">
                <a:extLst>
                  <a:ext uri="{FF2B5EF4-FFF2-40B4-BE49-F238E27FC236}">
                    <a16:creationId xmlns:a16="http://schemas.microsoft.com/office/drawing/2014/main" id="{24C44518-39A8-5BC0-95A0-7C5375DEC73E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1" name="フリーフォーム: 図形 1890">
                <a:extLst>
                  <a:ext uri="{FF2B5EF4-FFF2-40B4-BE49-F238E27FC236}">
                    <a16:creationId xmlns:a16="http://schemas.microsoft.com/office/drawing/2014/main" id="{E534A526-A1B0-048A-9116-FAB281EA1DD6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2" name="フリーフォーム: 図形 1891">
                <a:extLst>
                  <a:ext uri="{FF2B5EF4-FFF2-40B4-BE49-F238E27FC236}">
                    <a16:creationId xmlns:a16="http://schemas.microsoft.com/office/drawing/2014/main" id="{27C24E4C-8FCF-D6EC-FFC8-2587CFAEBE1E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3" name="フリーフォーム: 図形 1892">
                <a:extLst>
                  <a:ext uri="{FF2B5EF4-FFF2-40B4-BE49-F238E27FC236}">
                    <a16:creationId xmlns:a16="http://schemas.microsoft.com/office/drawing/2014/main" id="{DBD57C81-9C4F-BF7E-D4FF-9C0A590B9679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4" name="フリーフォーム: 図形 1893">
                <a:extLst>
                  <a:ext uri="{FF2B5EF4-FFF2-40B4-BE49-F238E27FC236}">
                    <a16:creationId xmlns:a16="http://schemas.microsoft.com/office/drawing/2014/main" id="{7F660506-2451-C0A5-4A53-0127983C8569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5" name="フリーフォーム: 図形 1894">
                <a:extLst>
                  <a:ext uri="{FF2B5EF4-FFF2-40B4-BE49-F238E27FC236}">
                    <a16:creationId xmlns:a16="http://schemas.microsoft.com/office/drawing/2014/main" id="{DD40BEE5-CBA8-444D-220A-6325BFD06A17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6" name="フリーフォーム: 図形 1895">
                <a:extLst>
                  <a:ext uri="{FF2B5EF4-FFF2-40B4-BE49-F238E27FC236}">
                    <a16:creationId xmlns:a16="http://schemas.microsoft.com/office/drawing/2014/main" id="{77A9F167-928E-6F27-7120-DEE7D1546A71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7" name="フリーフォーム: 図形 1896">
                <a:extLst>
                  <a:ext uri="{FF2B5EF4-FFF2-40B4-BE49-F238E27FC236}">
                    <a16:creationId xmlns:a16="http://schemas.microsoft.com/office/drawing/2014/main" id="{AFD2C66A-015F-AE0F-6594-DF6BA755A7F1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8" name="フリーフォーム: 図形 1897">
                <a:extLst>
                  <a:ext uri="{FF2B5EF4-FFF2-40B4-BE49-F238E27FC236}">
                    <a16:creationId xmlns:a16="http://schemas.microsoft.com/office/drawing/2014/main" id="{7DFD77C7-94AD-BDC7-D1CF-678010A119AC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9" name="フリーフォーム: 図形 1898">
                <a:extLst>
                  <a:ext uri="{FF2B5EF4-FFF2-40B4-BE49-F238E27FC236}">
                    <a16:creationId xmlns:a16="http://schemas.microsoft.com/office/drawing/2014/main" id="{6D0A8483-7E37-CF19-1770-80277054F97B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0" name="フリーフォーム: 図形 1899">
                <a:extLst>
                  <a:ext uri="{FF2B5EF4-FFF2-40B4-BE49-F238E27FC236}">
                    <a16:creationId xmlns:a16="http://schemas.microsoft.com/office/drawing/2014/main" id="{6EDF0E3B-E173-F8EE-8BA7-98F38D92B3CD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1" name="フリーフォーム: 図形 1900">
                <a:extLst>
                  <a:ext uri="{FF2B5EF4-FFF2-40B4-BE49-F238E27FC236}">
                    <a16:creationId xmlns:a16="http://schemas.microsoft.com/office/drawing/2014/main" id="{6488430E-5F32-0817-2ABD-DCD54DF2455D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2" name="フリーフォーム: 図形 1901">
                <a:extLst>
                  <a:ext uri="{FF2B5EF4-FFF2-40B4-BE49-F238E27FC236}">
                    <a16:creationId xmlns:a16="http://schemas.microsoft.com/office/drawing/2014/main" id="{3A52CD8B-12A3-B6B8-17F9-1F169228214F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3" name="フリーフォーム: 図形 1902">
                <a:extLst>
                  <a:ext uri="{FF2B5EF4-FFF2-40B4-BE49-F238E27FC236}">
                    <a16:creationId xmlns:a16="http://schemas.microsoft.com/office/drawing/2014/main" id="{B7B73F87-56C7-D3D6-1D08-B1FA54A17CA8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4" name="フリーフォーム: 図形 1903">
                <a:extLst>
                  <a:ext uri="{FF2B5EF4-FFF2-40B4-BE49-F238E27FC236}">
                    <a16:creationId xmlns:a16="http://schemas.microsoft.com/office/drawing/2014/main" id="{9856B480-B8B9-5BDC-049C-0FAD32EF533F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5" name="フリーフォーム: 図形 1904">
                <a:extLst>
                  <a:ext uri="{FF2B5EF4-FFF2-40B4-BE49-F238E27FC236}">
                    <a16:creationId xmlns:a16="http://schemas.microsoft.com/office/drawing/2014/main" id="{F84157D7-0508-4689-0D26-5CCD1D2D9484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6" name="フリーフォーム: 図形 1905">
                <a:extLst>
                  <a:ext uri="{FF2B5EF4-FFF2-40B4-BE49-F238E27FC236}">
                    <a16:creationId xmlns:a16="http://schemas.microsoft.com/office/drawing/2014/main" id="{317B20F0-6FD1-9DDD-3D34-E3707F1F1990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7" name="フリーフォーム: 図形 1906">
                <a:extLst>
                  <a:ext uri="{FF2B5EF4-FFF2-40B4-BE49-F238E27FC236}">
                    <a16:creationId xmlns:a16="http://schemas.microsoft.com/office/drawing/2014/main" id="{254CF365-0BDF-5C68-F660-1F203261388A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8" name="フリーフォーム: 図形 1907">
                <a:extLst>
                  <a:ext uri="{FF2B5EF4-FFF2-40B4-BE49-F238E27FC236}">
                    <a16:creationId xmlns:a16="http://schemas.microsoft.com/office/drawing/2014/main" id="{2D6B8BB7-82A5-DDF5-DDAA-082BBA880B70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9" name="フリーフォーム: 図形 1908">
                <a:extLst>
                  <a:ext uri="{FF2B5EF4-FFF2-40B4-BE49-F238E27FC236}">
                    <a16:creationId xmlns:a16="http://schemas.microsoft.com/office/drawing/2014/main" id="{6DD579FB-7021-9962-8241-319AAFAD1051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0" name="フリーフォーム: 図形 1909">
                <a:extLst>
                  <a:ext uri="{FF2B5EF4-FFF2-40B4-BE49-F238E27FC236}">
                    <a16:creationId xmlns:a16="http://schemas.microsoft.com/office/drawing/2014/main" id="{9355EA60-2602-47B5-CC41-44FF174B2263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1" name="フリーフォーム: 図形 1910">
                <a:extLst>
                  <a:ext uri="{FF2B5EF4-FFF2-40B4-BE49-F238E27FC236}">
                    <a16:creationId xmlns:a16="http://schemas.microsoft.com/office/drawing/2014/main" id="{B0667E7F-D48F-A2B6-0B30-4356980B9FF4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2" name="フリーフォーム: 図形 1911">
                <a:extLst>
                  <a:ext uri="{FF2B5EF4-FFF2-40B4-BE49-F238E27FC236}">
                    <a16:creationId xmlns:a16="http://schemas.microsoft.com/office/drawing/2014/main" id="{00D64857-E509-1ADF-1780-4AD461FF81D3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3" name="フリーフォーム: 図形 1912">
                <a:extLst>
                  <a:ext uri="{FF2B5EF4-FFF2-40B4-BE49-F238E27FC236}">
                    <a16:creationId xmlns:a16="http://schemas.microsoft.com/office/drawing/2014/main" id="{DA28BCA4-DEC9-368C-CFF8-D4626704E130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47" name="フリーフォーム: 図形 2046">
              <a:extLst>
                <a:ext uri="{FF2B5EF4-FFF2-40B4-BE49-F238E27FC236}">
                  <a16:creationId xmlns:a16="http://schemas.microsoft.com/office/drawing/2014/main" id="{FA6D5D04-F2A6-E80D-01D1-D66157A997E6}"/>
                </a:ext>
              </a:extLst>
            </p:cNvPr>
            <p:cNvSpPr/>
            <p:nvPr/>
          </p:nvSpPr>
          <p:spPr>
            <a:xfrm>
              <a:off x="2384110" y="165953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17" name="グループ化 2016">
            <a:extLst>
              <a:ext uri="{FF2B5EF4-FFF2-40B4-BE49-F238E27FC236}">
                <a16:creationId xmlns:a16="http://schemas.microsoft.com/office/drawing/2014/main" id="{99BFB3A1-184B-4AFA-2649-3CF907432613}"/>
              </a:ext>
            </a:extLst>
          </p:cNvPr>
          <p:cNvGrpSpPr/>
          <p:nvPr/>
        </p:nvGrpSpPr>
        <p:grpSpPr>
          <a:xfrm>
            <a:off x="3674110" y="889000"/>
            <a:ext cx="2578100" cy="2578100"/>
            <a:chOff x="3674110" y="889000"/>
            <a:chExt cx="2578100" cy="2578100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B909AC81-4DD4-5B86-6BFE-CF2E1674DCA4}"/>
                </a:ext>
              </a:extLst>
            </p:cNvPr>
            <p:cNvSpPr/>
            <p:nvPr/>
          </p:nvSpPr>
          <p:spPr>
            <a:xfrm>
              <a:off x="3674110" y="889000"/>
              <a:ext cx="2578100" cy="25781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5D5D8A92-CDEE-D011-49EF-04013AD3EDD9}"/>
                </a:ext>
              </a:extLst>
            </p:cNvPr>
            <p:cNvGrpSpPr/>
            <p:nvPr/>
          </p:nvGrpSpPr>
          <p:grpSpPr>
            <a:xfrm>
              <a:off x="4504134" y="2022003"/>
              <a:ext cx="1748075" cy="1437477"/>
              <a:chOff x="4504134" y="2022003"/>
              <a:chExt cx="1748075" cy="1437477"/>
            </a:xfrm>
            <a:solidFill>
              <a:schemeClr val="tx1"/>
            </a:solidFill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E8E373F8-DFB6-552B-DF40-8BA95E5CCA33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385420DD-80E5-B129-9215-FADC0C07DE1F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F798DCEF-78A5-EC07-D433-B857BA8524D6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フリーフォーム: 図形 13">
                    <a:extLst>
                      <a:ext uri="{FF2B5EF4-FFF2-40B4-BE49-F238E27FC236}">
                        <a16:creationId xmlns:a16="http://schemas.microsoft.com/office/drawing/2014/main" id="{54D32541-F231-B11C-D99F-2E31018FE803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フリーフォーム: 図形 14">
                    <a:extLst>
                      <a:ext uri="{FF2B5EF4-FFF2-40B4-BE49-F238E27FC236}">
                        <a16:creationId xmlns:a16="http://schemas.microsoft.com/office/drawing/2014/main" id="{BE2AF898-23BB-5CE5-2CC2-F230E8147FB9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5B407D85-5532-1CFA-8B10-3C199E6C12FA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1830F04D-9219-F9A4-9E5C-235823527144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34453E4C-E9C8-A980-3322-73139BEEFA16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4D86D405-ECCF-5B6E-F234-407095533095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C1FD7B3E-FA42-2998-7403-5DE753F9E3CE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2FDBEDAB-9608-DD02-E545-64106DF513C1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33B07D99-2DF1-7507-E248-FD408D48B0CD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64B38C8D-C62A-4F6C-E0FC-7723A205AA2D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77C39E3E-1C04-B97E-1B38-28CC9C3AA5C2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1D53DF66-A951-2D54-1BD0-613F3C5C3EAD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59DF6FCD-DADC-FDBD-81C1-684F8130BD1F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1395C309-17DD-8144-CAAE-21FE9D9519A4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18F6CC37-C3C1-C2A5-6705-02091D9A7D2D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6BFE31C8-B798-0165-E30A-3F7512D0D45E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4D7CECE5-914F-F3E6-53E0-B1660A5E43F1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EDB5A53B-85C6-3AC1-B799-AC9472482900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7" name="フリーフォーム: 図形 1966">
                    <a:extLst>
                      <a:ext uri="{FF2B5EF4-FFF2-40B4-BE49-F238E27FC236}">
                        <a16:creationId xmlns:a16="http://schemas.microsoft.com/office/drawing/2014/main" id="{E4D90BBC-F714-70B5-D630-995B698BED26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2" name="フリーフォーム: 図形 2011">
                    <a:extLst>
                      <a:ext uri="{FF2B5EF4-FFF2-40B4-BE49-F238E27FC236}">
                        <a16:creationId xmlns:a16="http://schemas.microsoft.com/office/drawing/2014/main" id="{ACCFA4F3-2AC2-4472-0F30-9F4AB6B5C30B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4" name="フリーフォーム: 図形 2013">
                    <a:extLst>
                      <a:ext uri="{FF2B5EF4-FFF2-40B4-BE49-F238E27FC236}">
                        <a16:creationId xmlns:a16="http://schemas.microsoft.com/office/drawing/2014/main" id="{A4B95DB8-4D3E-9B67-BB7D-A409410AE07D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0" name="フリーフォーム: 図形 2019">
                    <a:extLst>
                      <a:ext uri="{FF2B5EF4-FFF2-40B4-BE49-F238E27FC236}">
                        <a16:creationId xmlns:a16="http://schemas.microsoft.com/office/drawing/2014/main" id="{9204EB95-39C4-0EC1-88E0-2F2371F77735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1" name="フリーフォーム: 図形 2020">
                    <a:extLst>
                      <a:ext uri="{FF2B5EF4-FFF2-40B4-BE49-F238E27FC236}">
                        <a16:creationId xmlns:a16="http://schemas.microsoft.com/office/drawing/2014/main" id="{91D0B4B5-7039-F510-8D16-9061250D0A12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2" name="フリーフォーム: 図形 2021">
                    <a:extLst>
                      <a:ext uri="{FF2B5EF4-FFF2-40B4-BE49-F238E27FC236}">
                        <a16:creationId xmlns:a16="http://schemas.microsoft.com/office/drawing/2014/main" id="{FA1E3E31-72B1-9B7B-23F3-3E929FE09026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3" name="フリーフォーム: 図形 2022">
                    <a:extLst>
                      <a:ext uri="{FF2B5EF4-FFF2-40B4-BE49-F238E27FC236}">
                        <a16:creationId xmlns:a16="http://schemas.microsoft.com/office/drawing/2014/main" id="{32E72067-8B73-D86F-3991-D7DB7553FC9A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4" name="フリーフォーム: 図形 2023">
                    <a:extLst>
                      <a:ext uri="{FF2B5EF4-FFF2-40B4-BE49-F238E27FC236}">
                        <a16:creationId xmlns:a16="http://schemas.microsoft.com/office/drawing/2014/main" id="{0561F638-B65F-D990-0406-C6A383ACAD5E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5" name="フリーフォーム: 図形 2024">
                    <a:extLst>
                      <a:ext uri="{FF2B5EF4-FFF2-40B4-BE49-F238E27FC236}">
                        <a16:creationId xmlns:a16="http://schemas.microsoft.com/office/drawing/2014/main" id="{F82AD5B5-5CFB-5D72-3F09-813559356F5F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6" name="フリーフォーム: 図形 2025">
                    <a:extLst>
                      <a:ext uri="{FF2B5EF4-FFF2-40B4-BE49-F238E27FC236}">
                        <a16:creationId xmlns:a16="http://schemas.microsoft.com/office/drawing/2014/main" id="{7A097B53-DB4F-67D0-F29B-B7B284626C24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7" name="フリーフォーム: 図形 2026">
                    <a:extLst>
                      <a:ext uri="{FF2B5EF4-FFF2-40B4-BE49-F238E27FC236}">
                        <a16:creationId xmlns:a16="http://schemas.microsoft.com/office/drawing/2014/main" id="{B099090C-783A-C8A6-C7ED-A96117174900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8" name="フリーフォーム: 図形 2027">
                    <a:extLst>
                      <a:ext uri="{FF2B5EF4-FFF2-40B4-BE49-F238E27FC236}">
                        <a16:creationId xmlns:a16="http://schemas.microsoft.com/office/drawing/2014/main" id="{D08687CA-6017-3C73-1EA4-197BD1240793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9" name="フリーフォーム: 図形 2028">
                    <a:extLst>
                      <a:ext uri="{FF2B5EF4-FFF2-40B4-BE49-F238E27FC236}">
                        <a16:creationId xmlns:a16="http://schemas.microsoft.com/office/drawing/2014/main" id="{E334EA89-CE8B-740F-4731-CA35DFC1F38A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0" name="フリーフォーム: 図形 2029">
                    <a:extLst>
                      <a:ext uri="{FF2B5EF4-FFF2-40B4-BE49-F238E27FC236}">
                        <a16:creationId xmlns:a16="http://schemas.microsoft.com/office/drawing/2014/main" id="{5291E24B-8BA7-A30D-EBDA-A10686A63877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1" name="フリーフォーム: 図形 2030">
                    <a:extLst>
                      <a:ext uri="{FF2B5EF4-FFF2-40B4-BE49-F238E27FC236}">
                        <a16:creationId xmlns:a16="http://schemas.microsoft.com/office/drawing/2014/main" id="{3B5A70CA-BE8D-DB66-CF61-DAC2D7D57A5E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2" name="フリーフォーム: 図形 2031">
                    <a:extLst>
                      <a:ext uri="{FF2B5EF4-FFF2-40B4-BE49-F238E27FC236}">
                        <a16:creationId xmlns:a16="http://schemas.microsoft.com/office/drawing/2014/main" id="{C92B78A4-50F1-F0AE-3C47-7C16AE9BC26E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3" name="フリーフォーム: 図形 2032">
                    <a:extLst>
                      <a:ext uri="{FF2B5EF4-FFF2-40B4-BE49-F238E27FC236}">
                        <a16:creationId xmlns:a16="http://schemas.microsoft.com/office/drawing/2014/main" id="{F536A90B-9216-F04A-23E9-583C80A3186D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4" name="フリーフォーム: 図形 2033">
                    <a:extLst>
                      <a:ext uri="{FF2B5EF4-FFF2-40B4-BE49-F238E27FC236}">
                        <a16:creationId xmlns:a16="http://schemas.microsoft.com/office/drawing/2014/main" id="{A6365A19-581C-A1CA-55D3-10053A18D7FE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5" name="フリーフォーム: 図形 2034">
                    <a:extLst>
                      <a:ext uri="{FF2B5EF4-FFF2-40B4-BE49-F238E27FC236}">
                        <a16:creationId xmlns:a16="http://schemas.microsoft.com/office/drawing/2014/main" id="{2EBA317C-B4AA-D218-7903-88F284D703DE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6" name="フリーフォーム: 図形 2035">
                    <a:extLst>
                      <a:ext uri="{FF2B5EF4-FFF2-40B4-BE49-F238E27FC236}">
                        <a16:creationId xmlns:a16="http://schemas.microsoft.com/office/drawing/2014/main" id="{81DD4728-74E7-D737-15DF-15BC07F76724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7" name="フリーフォーム: 図形 2036">
                    <a:extLst>
                      <a:ext uri="{FF2B5EF4-FFF2-40B4-BE49-F238E27FC236}">
                        <a16:creationId xmlns:a16="http://schemas.microsoft.com/office/drawing/2014/main" id="{FC548D53-8B45-B2A8-D3A6-0B66092AECE2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8" name="フリーフォーム: 図形 2037">
                    <a:extLst>
                      <a:ext uri="{FF2B5EF4-FFF2-40B4-BE49-F238E27FC236}">
                        <a16:creationId xmlns:a16="http://schemas.microsoft.com/office/drawing/2014/main" id="{DA422110-951D-E365-5CC2-B4E66A9A15F6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9" name="フリーフォーム: 図形 2038">
                    <a:extLst>
                      <a:ext uri="{FF2B5EF4-FFF2-40B4-BE49-F238E27FC236}">
                        <a16:creationId xmlns:a16="http://schemas.microsoft.com/office/drawing/2014/main" id="{64C336E8-DF4F-A06D-E716-98491A15BC8D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0" name="フリーフォーム: 図形 2039">
                    <a:extLst>
                      <a:ext uri="{FF2B5EF4-FFF2-40B4-BE49-F238E27FC236}">
                        <a16:creationId xmlns:a16="http://schemas.microsoft.com/office/drawing/2014/main" id="{946C7656-F66B-7BDB-EE06-66300C6D7B1E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1" name="フリーフォーム: 図形 2040">
                    <a:extLst>
                      <a:ext uri="{FF2B5EF4-FFF2-40B4-BE49-F238E27FC236}">
                        <a16:creationId xmlns:a16="http://schemas.microsoft.com/office/drawing/2014/main" id="{89ED089A-81FE-5BE6-57EC-DCDB30CE7D26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2" name="フリーフォーム: 図形 2041">
                    <a:extLst>
                      <a:ext uri="{FF2B5EF4-FFF2-40B4-BE49-F238E27FC236}">
                        <a16:creationId xmlns:a16="http://schemas.microsoft.com/office/drawing/2014/main" id="{2C4705CA-7A7C-FF86-CE8A-F3775E68AA9F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3" name="フリーフォーム: 図形 2042">
                    <a:extLst>
                      <a:ext uri="{FF2B5EF4-FFF2-40B4-BE49-F238E27FC236}">
                        <a16:creationId xmlns:a16="http://schemas.microsoft.com/office/drawing/2014/main" id="{008076A9-1EF2-5484-32C2-1D74D74993EA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B36331FB-A676-DF58-94B3-788DC8D1C3A7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6" name="フリーフォーム: 図形 2045">
                <a:extLst>
                  <a:ext uri="{FF2B5EF4-FFF2-40B4-BE49-F238E27FC236}">
                    <a16:creationId xmlns:a16="http://schemas.microsoft.com/office/drawing/2014/main" id="{724ACCDA-E057-48D1-6BA0-FD5D8530ADC3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7D375A85-DDFF-A937-AEEF-5A55039F343D}"/>
                </a:ext>
              </a:extLst>
            </p:cNvPr>
            <p:cNvSpPr/>
            <p:nvPr/>
          </p:nvSpPr>
          <p:spPr>
            <a:xfrm>
              <a:off x="3674579" y="1006605"/>
              <a:ext cx="1378798" cy="960780"/>
            </a:xfrm>
            <a:custGeom>
              <a:avLst/>
              <a:gdLst>
                <a:gd name="connsiteX0" fmla="*/ 314469 w 2442804"/>
                <a:gd name="connsiteY0" fmla="*/ 5 h 2153253"/>
                <a:gd name="connsiteX1" fmla="*/ 587686 w 2442804"/>
                <a:gd name="connsiteY1" fmla="*/ 55149 h 2153253"/>
                <a:gd name="connsiteX2" fmla="*/ 699980 w 2442804"/>
                <a:gd name="connsiteY2" fmla="*/ 295781 h 2153253"/>
                <a:gd name="connsiteX3" fmla="*/ 864897 w 2442804"/>
                <a:gd name="connsiteY3" fmla="*/ 245633 h 2153253"/>
                <a:gd name="connsiteX4" fmla="*/ 889884 w 2442804"/>
                <a:gd name="connsiteY4" fmla="*/ 233605 h 2153253"/>
                <a:gd name="connsiteX5" fmla="*/ 915620 w 2442804"/>
                <a:gd name="connsiteY5" fmla="*/ 256057 h 2153253"/>
                <a:gd name="connsiteX6" fmla="*/ 953310 w 2442804"/>
                <a:gd name="connsiteY6" fmla="*/ 281409 h 2153253"/>
                <a:gd name="connsiteX7" fmla="*/ 1461310 w 2442804"/>
                <a:gd name="connsiteY7" fmla="*/ 224261 h 2153253"/>
                <a:gd name="connsiteX8" fmla="*/ 2007410 w 2442804"/>
                <a:gd name="connsiteY8" fmla="*/ 465561 h 2153253"/>
                <a:gd name="connsiteX9" fmla="*/ 2312210 w 2442804"/>
                <a:gd name="connsiteY9" fmla="*/ 332209 h 2153253"/>
                <a:gd name="connsiteX10" fmla="*/ 2439210 w 2442804"/>
                <a:gd name="connsiteY10" fmla="*/ 649713 h 2153253"/>
                <a:gd name="connsiteX11" fmla="*/ 2185210 w 2442804"/>
                <a:gd name="connsiteY11" fmla="*/ 827513 h 2153253"/>
                <a:gd name="connsiteX12" fmla="*/ 1823260 w 2442804"/>
                <a:gd name="connsiteY12" fmla="*/ 1208513 h 2153253"/>
                <a:gd name="connsiteX13" fmla="*/ 1897147 w 2442804"/>
                <a:gd name="connsiteY13" fmla="*/ 1542973 h 2153253"/>
                <a:gd name="connsiteX14" fmla="*/ 1903303 w 2442804"/>
                <a:gd name="connsiteY14" fmla="*/ 1567089 h 2153253"/>
                <a:gd name="connsiteX15" fmla="*/ 1891608 w 2442804"/>
                <a:gd name="connsiteY15" fmla="*/ 1547945 h 2153253"/>
                <a:gd name="connsiteX16" fmla="*/ 1838970 w 2442804"/>
                <a:gd name="connsiteY16" fmla="*/ 1482897 h 2153253"/>
                <a:gd name="connsiteX17" fmla="*/ 1662507 w 2442804"/>
                <a:gd name="connsiteY17" fmla="*/ 1482897 h 2153253"/>
                <a:gd name="connsiteX18" fmla="*/ 1470001 w 2442804"/>
                <a:gd name="connsiteY18" fmla="*/ 1338521 h 2153253"/>
                <a:gd name="connsiteX19" fmla="*/ 1212994 w 2442804"/>
                <a:gd name="connsiteY19" fmla="*/ 1588173 h 2153253"/>
                <a:gd name="connsiteX20" fmla="*/ 1470001 w 2442804"/>
                <a:gd name="connsiteY20" fmla="*/ 2140625 h 2153253"/>
                <a:gd name="connsiteX21" fmla="*/ 1469126 w 2442804"/>
                <a:gd name="connsiteY21" fmla="*/ 2153253 h 2153253"/>
                <a:gd name="connsiteX22" fmla="*/ 1358520 w 2442804"/>
                <a:gd name="connsiteY22" fmla="*/ 2133625 h 2153253"/>
                <a:gd name="connsiteX23" fmla="*/ 1073960 w 2442804"/>
                <a:gd name="connsiteY23" fmla="*/ 2084809 h 2153253"/>
                <a:gd name="connsiteX24" fmla="*/ 788210 w 2442804"/>
                <a:gd name="connsiteY24" fmla="*/ 1907009 h 2153253"/>
                <a:gd name="connsiteX25" fmla="*/ 534210 w 2442804"/>
                <a:gd name="connsiteY25" fmla="*/ 1608561 h 2153253"/>
                <a:gd name="connsiteX26" fmla="*/ 642160 w 2442804"/>
                <a:gd name="connsiteY26" fmla="*/ 1513313 h 2153253"/>
                <a:gd name="connsiteX27" fmla="*/ 572310 w 2442804"/>
                <a:gd name="connsiteY27" fmla="*/ 1354561 h 2153253"/>
                <a:gd name="connsiteX28" fmla="*/ 210360 w 2442804"/>
                <a:gd name="connsiteY28" fmla="*/ 1303761 h 2153253"/>
                <a:gd name="connsiteX29" fmla="*/ 191310 w 2442804"/>
                <a:gd name="connsiteY29" fmla="*/ 1138661 h 2153253"/>
                <a:gd name="connsiteX30" fmla="*/ 810 w 2442804"/>
                <a:gd name="connsiteY30" fmla="*/ 935461 h 2153253"/>
                <a:gd name="connsiteX31" fmla="*/ 68973 w 2442804"/>
                <a:gd name="connsiteY31" fmla="*/ 787769 h 2153253"/>
                <a:gd name="connsiteX32" fmla="*/ 105096 w 2442804"/>
                <a:gd name="connsiteY32" fmla="*/ 732249 h 2153253"/>
                <a:gd name="connsiteX33" fmla="*/ 127519 w 2442804"/>
                <a:gd name="connsiteY33" fmla="*/ 765341 h 2153253"/>
                <a:gd name="connsiteX34" fmla="*/ 218717 w 2442804"/>
                <a:gd name="connsiteY34" fmla="*/ 857257 h 2153253"/>
                <a:gd name="connsiteX35" fmla="*/ 266844 w 2442804"/>
                <a:gd name="connsiteY35" fmla="*/ 504329 h 2153253"/>
                <a:gd name="connsiteX36" fmla="*/ 186633 w 2442804"/>
                <a:gd name="connsiteY36" fmla="*/ 39109 h 2153253"/>
                <a:gd name="connsiteX37" fmla="*/ 314469 w 2442804"/>
                <a:gd name="connsiteY37" fmla="*/ 5 h 2153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442804" h="2153253">
                  <a:moveTo>
                    <a:pt x="314469" y="5"/>
                  </a:moveTo>
                  <a:cubicBezTo>
                    <a:pt x="411808" y="-415"/>
                    <a:pt x="534212" y="28413"/>
                    <a:pt x="587686" y="55149"/>
                  </a:cubicBezTo>
                  <a:cubicBezTo>
                    <a:pt x="673244" y="97929"/>
                    <a:pt x="606401" y="293109"/>
                    <a:pt x="699980" y="295781"/>
                  </a:cubicBezTo>
                  <a:cubicBezTo>
                    <a:pt x="735072" y="296785"/>
                    <a:pt x="797235" y="275981"/>
                    <a:pt x="864897" y="245633"/>
                  </a:cubicBezTo>
                  <a:lnTo>
                    <a:pt x="889884" y="233605"/>
                  </a:lnTo>
                  <a:lnTo>
                    <a:pt x="915620" y="256057"/>
                  </a:lnTo>
                  <a:cubicBezTo>
                    <a:pt x="928249" y="265885"/>
                    <a:pt x="940808" y="274397"/>
                    <a:pt x="953310" y="281409"/>
                  </a:cubicBezTo>
                  <a:cubicBezTo>
                    <a:pt x="1153335" y="393593"/>
                    <a:pt x="1285627" y="193569"/>
                    <a:pt x="1461310" y="224261"/>
                  </a:cubicBezTo>
                  <a:cubicBezTo>
                    <a:pt x="1636993" y="254953"/>
                    <a:pt x="1865593" y="447569"/>
                    <a:pt x="2007410" y="465561"/>
                  </a:cubicBezTo>
                  <a:cubicBezTo>
                    <a:pt x="2149227" y="483553"/>
                    <a:pt x="2240243" y="301521"/>
                    <a:pt x="2312210" y="332209"/>
                  </a:cubicBezTo>
                  <a:cubicBezTo>
                    <a:pt x="2384177" y="362905"/>
                    <a:pt x="2460377" y="567161"/>
                    <a:pt x="2439210" y="649713"/>
                  </a:cubicBezTo>
                  <a:cubicBezTo>
                    <a:pt x="2418043" y="732261"/>
                    <a:pt x="2287868" y="734377"/>
                    <a:pt x="2185210" y="827513"/>
                  </a:cubicBezTo>
                  <a:cubicBezTo>
                    <a:pt x="2082552" y="920645"/>
                    <a:pt x="1868768" y="1051877"/>
                    <a:pt x="1823260" y="1208513"/>
                  </a:cubicBezTo>
                  <a:cubicBezTo>
                    <a:pt x="1794818" y="1306409"/>
                    <a:pt x="1858979" y="1421253"/>
                    <a:pt x="1897147" y="1542973"/>
                  </a:cubicBezTo>
                  <a:lnTo>
                    <a:pt x="1903303" y="1567089"/>
                  </a:lnTo>
                  <a:lnTo>
                    <a:pt x="1891608" y="1547945"/>
                  </a:lnTo>
                  <a:cubicBezTo>
                    <a:pt x="1872558" y="1519993"/>
                    <a:pt x="1854344" y="1496933"/>
                    <a:pt x="1838970" y="1482897"/>
                  </a:cubicBezTo>
                  <a:cubicBezTo>
                    <a:pt x="1777475" y="1426753"/>
                    <a:pt x="1724002" y="1506961"/>
                    <a:pt x="1662507" y="1482897"/>
                  </a:cubicBezTo>
                  <a:cubicBezTo>
                    <a:pt x="1601012" y="1458833"/>
                    <a:pt x="1544920" y="1320973"/>
                    <a:pt x="1470001" y="1338521"/>
                  </a:cubicBezTo>
                  <a:cubicBezTo>
                    <a:pt x="1395082" y="1356065"/>
                    <a:pt x="1212994" y="1454489"/>
                    <a:pt x="1212994" y="1588173"/>
                  </a:cubicBezTo>
                  <a:cubicBezTo>
                    <a:pt x="1212994" y="1721857"/>
                    <a:pt x="1456577" y="2008445"/>
                    <a:pt x="1470001" y="2140625"/>
                  </a:cubicBezTo>
                  <a:lnTo>
                    <a:pt x="1469126" y="2153253"/>
                  </a:lnTo>
                  <a:lnTo>
                    <a:pt x="1358520" y="2133625"/>
                  </a:lnTo>
                  <a:cubicBezTo>
                    <a:pt x="1250437" y="2119205"/>
                    <a:pt x="1148044" y="2110737"/>
                    <a:pt x="1073960" y="2084809"/>
                  </a:cubicBezTo>
                  <a:cubicBezTo>
                    <a:pt x="925793" y="2032953"/>
                    <a:pt x="878168" y="1986385"/>
                    <a:pt x="788210" y="1907009"/>
                  </a:cubicBezTo>
                  <a:cubicBezTo>
                    <a:pt x="698252" y="1827637"/>
                    <a:pt x="558552" y="1674177"/>
                    <a:pt x="534210" y="1608561"/>
                  </a:cubicBezTo>
                  <a:cubicBezTo>
                    <a:pt x="509868" y="1542945"/>
                    <a:pt x="635810" y="1555645"/>
                    <a:pt x="642160" y="1513313"/>
                  </a:cubicBezTo>
                  <a:cubicBezTo>
                    <a:pt x="648510" y="1470977"/>
                    <a:pt x="644277" y="1389485"/>
                    <a:pt x="572310" y="1354561"/>
                  </a:cubicBezTo>
                  <a:cubicBezTo>
                    <a:pt x="500343" y="1319637"/>
                    <a:pt x="273860" y="1339745"/>
                    <a:pt x="210360" y="1303761"/>
                  </a:cubicBezTo>
                  <a:cubicBezTo>
                    <a:pt x="146860" y="1267777"/>
                    <a:pt x="226235" y="1200045"/>
                    <a:pt x="191310" y="1138661"/>
                  </a:cubicBezTo>
                  <a:cubicBezTo>
                    <a:pt x="156385" y="1077277"/>
                    <a:pt x="18802" y="1041293"/>
                    <a:pt x="810" y="935461"/>
                  </a:cubicBezTo>
                  <a:cubicBezTo>
                    <a:pt x="-5937" y="895773"/>
                    <a:pt x="30625" y="844033"/>
                    <a:pt x="68973" y="787769"/>
                  </a:cubicBezTo>
                  <a:lnTo>
                    <a:pt x="105096" y="732249"/>
                  </a:lnTo>
                  <a:lnTo>
                    <a:pt x="127519" y="765341"/>
                  </a:lnTo>
                  <a:cubicBezTo>
                    <a:pt x="159969" y="822113"/>
                    <a:pt x="170500" y="879677"/>
                    <a:pt x="218717" y="857257"/>
                  </a:cubicBezTo>
                  <a:cubicBezTo>
                    <a:pt x="295864" y="821385"/>
                    <a:pt x="272191" y="640689"/>
                    <a:pt x="266844" y="504329"/>
                  </a:cubicBezTo>
                  <a:cubicBezTo>
                    <a:pt x="261497" y="367969"/>
                    <a:pt x="133159" y="113969"/>
                    <a:pt x="186633" y="39109"/>
                  </a:cubicBezTo>
                  <a:cubicBezTo>
                    <a:pt x="206686" y="11033"/>
                    <a:pt x="256065" y="257"/>
                    <a:pt x="314469" y="5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096F9D12-09E5-C740-4654-50BA21263D68}"/>
                </a:ext>
              </a:extLst>
            </p:cNvPr>
            <p:cNvSpPr txBox="1"/>
            <p:nvPr/>
          </p:nvSpPr>
          <p:spPr>
            <a:xfrm>
              <a:off x="5105429" y="1230115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佐賀県です</a:t>
              </a:r>
            </a:p>
          </p:txBody>
        </p:sp>
        <p:cxnSp>
          <p:nvCxnSpPr>
            <p:cNvPr id="1935" name="直線矢印コネクタ 1934">
              <a:extLst>
                <a:ext uri="{FF2B5EF4-FFF2-40B4-BE49-F238E27FC236}">
                  <a16:creationId xmlns:a16="http://schemas.microsoft.com/office/drawing/2014/main" id="{C91B8652-D70B-5684-7C75-8DCB20FF9847}"/>
                </a:ext>
              </a:extLst>
            </p:cNvPr>
            <p:cNvCxnSpPr>
              <a:cxnSpLocks/>
              <a:endCxn id="21" idx="34"/>
            </p:cNvCxnSpPr>
            <p:nvPr/>
          </p:nvCxnSpPr>
          <p:spPr>
            <a:xfrm>
              <a:off x="4257675" y="1485900"/>
              <a:ext cx="673183" cy="1407298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08" name="グループ化 1607">
            <a:extLst>
              <a:ext uri="{FF2B5EF4-FFF2-40B4-BE49-F238E27FC236}">
                <a16:creationId xmlns:a16="http://schemas.microsoft.com/office/drawing/2014/main" id="{68132F24-2B48-E5BB-1BA3-318EBA89B8FC}"/>
              </a:ext>
            </a:extLst>
          </p:cNvPr>
          <p:cNvGrpSpPr/>
          <p:nvPr/>
        </p:nvGrpSpPr>
        <p:grpSpPr>
          <a:xfrm>
            <a:off x="3679660" y="3848865"/>
            <a:ext cx="2572549" cy="2551935"/>
            <a:chOff x="3679660" y="3848865"/>
            <a:chExt cx="2572549" cy="2551935"/>
          </a:xfrm>
        </p:grpSpPr>
        <p:grpSp>
          <p:nvGrpSpPr>
            <p:cNvPr id="1348" name="グループ化 1347">
              <a:extLst>
                <a:ext uri="{FF2B5EF4-FFF2-40B4-BE49-F238E27FC236}">
                  <a16:creationId xmlns:a16="http://schemas.microsoft.com/office/drawing/2014/main" id="{E0021892-71CF-8D41-D05A-1086E2C830A0}"/>
                </a:ext>
              </a:extLst>
            </p:cNvPr>
            <p:cNvGrpSpPr/>
            <p:nvPr/>
          </p:nvGrpSpPr>
          <p:grpSpPr>
            <a:xfrm>
              <a:off x="4504134" y="4963323"/>
              <a:ext cx="1748075" cy="1437477"/>
              <a:chOff x="4504134" y="2022003"/>
              <a:chExt cx="1748075" cy="1437477"/>
            </a:xfrm>
            <a:solidFill>
              <a:srgbClr val="006600"/>
            </a:solidFill>
          </p:grpSpPr>
          <p:grpSp>
            <p:nvGrpSpPr>
              <p:cNvPr id="1349" name="グループ化 1348">
                <a:extLst>
                  <a:ext uri="{FF2B5EF4-FFF2-40B4-BE49-F238E27FC236}">
                    <a16:creationId xmlns:a16="http://schemas.microsoft.com/office/drawing/2014/main" id="{687AFDAE-D3F7-47E5-818D-6945D275D983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351" name="グループ化 1350">
                  <a:extLst>
                    <a:ext uri="{FF2B5EF4-FFF2-40B4-BE49-F238E27FC236}">
                      <a16:creationId xmlns:a16="http://schemas.microsoft.com/office/drawing/2014/main" id="{930B06DE-0432-5184-2797-32070E28515A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55" name="フリーフォーム: 図形 1354">
                    <a:extLst>
                      <a:ext uri="{FF2B5EF4-FFF2-40B4-BE49-F238E27FC236}">
                        <a16:creationId xmlns:a16="http://schemas.microsoft.com/office/drawing/2014/main" id="{C97D74D6-84FE-2719-B5AB-312C725B7230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6" name="フリーフォーム: 図形 1355">
                    <a:extLst>
                      <a:ext uri="{FF2B5EF4-FFF2-40B4-BE49-F238E27FC236}">
                        <a16:creationId xmlns:a16="http://schemas.microsoft.com/office/drawing/2014/main" id="{ECD72310-FF47-6453-F56B-7EC804C03197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8" name="フリーフォーム: 図形 1357">
                    <a:extLst>
                      <a:ext uri="{FF2B5EF4-FFF2-40B4-BE49-F238E27FC236}">
                        <a16:creationId xmlns:a16="http://schemas.microsoft.com/office/drawing/2014/main" id="{C0127F4E-5172-F583-031A-966846BF13D5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9" name="フリーフォーム: 図形 1358">
                    <a:extLst>
                      <a:ext uri="{FF2B5EF4-FFF2-40B4-BE49-F238E27FC236}">
                        <a16:creationId xmlns:a16="http://schemas.microsoft.com/office/drawing/2014/main" id="{F57C0848-0CB4-AD55-6436-A0BB35F85F3A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0" name="フリーフォーム: 図形 1359">
                    <a:extLst>
                      <a:ext uri="{FF2B5EF4-FFF2-40B4-BE49-F238E27FC236}">
                        <a16:creationId xmlns:a16="http://schemas.microsoft.com/office/drawing/2014/main" id="{9D75806C-52FF-9F54-1596-FAF31D764EBB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1" name="フリーフォーム: 図形 1360">
                    <a:extLst>
                      <a:ext uri="{FF2B5EF4-FFF2-40B4-BE49-F238E27FC236}">
                        <a16:creationId xmlns:a16="http://schemas.microsoft.com/office/drawing/2014/main" id="{79316B9B-F7A3-9446-E9E3-9EB0DD534A97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2" name="フリーフォーム: 図形 1361">
                    <a:extLst>
                      <a:ext uri="{FF2B5EF4-FFF2-40B4-BE49-F238E27FC236}">
                        <a16:creationId xmlns:a16="http://schemas.microsoft.com/office/drawing/2014/main" id="{7BE54BF4-0132-FA9F-C867-477A5128A62C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3" name="フリーフォーム: 図形 1362">
                    <a:extLst>
                      <a:ext uri="{FF2B5EF4-FFF2-40B4-BE49-F238E27FC236}">
                        <a16:creationId xmlns:a16="http://schemas.microsoft.com/office/drawing/2014/main" id="{F3CDD350-1508-70B4-DD74-A7D6CDC5B447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4" name="フリーフォーム: 図形 1363">
                    <a:extLst>
                      <a:ext uri="{FF2B5EF4-FFF2-40B4-BE49-F238E27FC236}">
                        <a16:creationId xmlns:a16="http://schemas.microsoft.com/office/drawing/2014/main" id="{F5B10D61-0726-26D5-A6B6-78AD7444EBAD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5" name="フリーフォーム: 図形 1364">
                    <a:extLst>
                      <a:ext uri="{FF2B5EF4-FFF2-40B4-BE49-F238E27FC236}">
                        <a16:creationId xmlns:a16="http://schemas.microsoft.com/office/drawing/2014/main" id="{7CBE7405-AE6C-E105-2364-EBBF53A9102B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6" name="フリーフォーム: 図形 1365">
                    <a:extLst>
                      <a:ext uri="{FF2B5EF4-FFF2-40B4-BE49-F238E27FC236}">
                        <a16:creationId xmlns:a16="http://schemas.microsoft.com/office/drawing/2014/main" id="{B82B6E4B-CABF-35A0-CE5F-F927EAF1E3E8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7" name="フリーフォーム: 図形 1366">
                    <a:extLst>
                      <a:ext uri="{FF2B5EF4-FFF2-40B4-BE49-F238E27FC236}">
                        <a16:creationId xmlns:a16="http://schemas.microsoft.com/office/drawing/2014/main" id="{9C6EECAB-6C2D-2F6F-3C9F-CB1731B4159A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8" name="フリーフォーム: 図形 1367">
                    <a:extLst>
                      <a:ext uri="{FF2B5EF4-FFF2-40B4-BE49-F238E27FC236}">
                        <a16:creationId xmlns:a16="http://schemas.microsoft.com/office/drawing/2014/main" id="{5A5EC3DB-BD66-7623-9830-F2FC0CE214DB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9" name="フリーフォーム: 図形 1368">
                    <a:extLst>
                      <a:ext uri="{FF2B5EF4-FFF2-40B4-BE49-F238E27FC236}">
                        <a16:creationId xmlns:a16="http://schemas.microsoft.com/office/drawing/2014/main" id="{842EBA13-61D0-211E-B38D-A99D72C4E480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0" name="フリーフォーム: 図形 1369">
                    <a:extLst>
                      <a:ext uri="{FF2B5EF4-FFF2-40B4-BE49-F238E27FC236}">
                        <a16:creationId xmlns:a16="http://schemas.microsoft.com/office/drawing/2014/main" id="{7BF1B2DE-9560-0ACD-9FC1-D20BD42467C1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1" name="フリーフォーム: 図形 1370">
                    <a:extLst>
                      <a:ext uri="{FF2B5EF4-FFF2-40B4-BE49-F238E27FC236}">
                        <a16:creationId xmlns:a16="http://schemas.microsoft.com/office/drawing/2014/main" id="{76339EC2-CDF9-96BF-13BC-56F22305103C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2" name="フリーフォーム: 図形 1371">
                    <a:extLst>
                      <a:ext uri="{FF2B5EF4-FFF2-40B4-BE49-F238E27FC236}">
                        <a16:creationId xmlns:a16="http://schemas.microsoft.com/office/drawing/2014/main" id="{9C408FF1-D316-1BD2-DAA8-7AFFFE1A8AFC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3" name="フリーフォーム: 図形 1372">
                    <a:extLst>
                      <a:ext uri="{FF2B5EF4-FFF2-40B4-BE49-F238E27FC236}">
                        <a16:creationId xmlns:a16="http://schemas.microsoft.com/office/drawing/2014/main" id="{C1C4E006-48C4-1189-EE59-BDBCBF125A55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4" name="フリーフォーム: 図形 1373">
                    <a:extLst>
                      <a:ext uri="{FF2B5EF4-FFF2-40B4-BE49-F238E27FC236}">
                        <a16:creationId xmlns:a16="http://schemas.microsoft.com/office/drawing/2014/main" id="{C1FD3D3D-543C-4F00-325C-A36D49B17875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5" name="フリーフォーム: 図形 1374">
                    <a:extLst>
                      <a:ext uri="{FF2B5EF4-FFF2-40B4-BE49-F238E27FC236}">
                        <a16:creationId xmlns:a16="http://schemas.microsoft.com/office/drawing/2014/main" id="{7F6DEF04-75A1-865B-C75C-8FCF5789D8B0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0" name="フリーフォーム: 図形 1599">
                    <a:extLst>
                      <a:ext uri="{FF2B5EF4-FFF2-40B4-BE49-F238E27FC236}">
                        <a16:creationId xmlns:a16="http://schemas.microsoft.com/office/drawing/2014/main" id="{DC227326-1611-4722-BCDE-57F5A1FD26AF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1" name="フリーフォーム: 図形 1600">
                    <a:extLst>
                      <a:ext uri="{FF2B5EF4-FFF2-40B4-BE49-F238E27FC236}">
                        <a16:creationId xmlns:a16="http://schemas.microsoft.com/office/drawing/2014/main" id="{AE33C54E-C18B-6219-9F01-10F2412847BF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2" name="フリーフォーム: 図形 1601">
                    <a:extLst>
                      <a:ext uri="{FF2B5EF4-FFF2-40B4-BE49-F238E27FC236}">
                        <a16:creationId xmlns:a16="http://schemas.microsoft.com/office/drawing/2014/main" id="{436AAC6E-4738-DEA8-3BF2-44B4EA621426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3" name="フリーフォーム: 図形 1602">
                    <a:extLst>
                      <a:ext uri="{FF2B5EF4-FFF2-40B4-BE49-F238E27FC236}">
                        <a16:creationId xmlns:a16="http://schemas.microsoft.com/office/drawing/2014/main" id="{95FA701A-B1A3-7310-9DEB-B41F116DCA15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4" name="フリーフォーム: 図形 1603">
                    <a:extLst>
                      <a:ext uri="{FF2B5EF4-FFF2-40B4-BE49-F238E27FC236}">
                        <a16:creationId xmlns:a16="http://schemas.microsoft.com/office/drawing/2014/main" id="{F4232B8E-B868-F161-F15A-0AC775C9227D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5" name="フリーフォーム: 図形 1604">
                    <a:extLst>
                      <a:ext uri="{FF2B5EF4-FFF2-40B4-BE49-F238E27FC236}">
                        <a16:creationId xmlns:a16="http://schemas.microsoft.com/office/drawing/2014/main" id="{9992EFAB-A766-CE40-D087-E765982C6A19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6" name="フリーフォーム: 図形 1605">
                    <a:extLst>
                      <a:ext uri="{FF2B5EF4-FFF2-40B4-BE49-F238E27FC236}">
                        <a16:creationId xmlns:a16="http://schemas.microsoft.com/office/drawing/2014/main" id="{9E4EDD61-F02C-E2B1-C52B-FEECB354F490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7" name="フリーフォーム: 図形 1606">
                    <a:extLst>
                      <a:ext uri="{FF2B5EF4-FFF2-40B4-BE49-F238E27FC236}">
                        <a16:creationId xmlns:a16="http://schemas.microsoft.com/office/drawing/2014/main" id="{7EE6D99E-3F83-04D5-B647-7E1A9AE38DB3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2" name="フリーフォーム: 図形 1611">
                    <a:extLst>
                      <a:ext uri="{FF2B5EF4-FFF2-40B4-BE49-F238E27FC236}">
                        <a16:creationId xmlns:a16="http://schemas.microsoft.com/office/drawing/2014/main" id="{56986601-2833-85C4-9EC5-C265E55A22DD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9" name="フリーフォーム: 図形 1628">
                    <a:extLst>
                      <a:ext uri="{FF2B5EF4-FFF2-40B4-BE49-F238E27FC236}">
                        <a16:creationId xmlns:a16="http://schemas.microsoft.com/office/drawing/2014/main" id="{1C574C78-F372-C888-AF14-5D1E1CB649DD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7" name="フリーフォーム: 図形 1656">
                    <a:extLst>
                      <a:ext uri="{FF2B5EF4-FFF2-40B4-BE49-F238E27FC236}">
                        <a16:creationId xmlns:a16="http://schemas.microsoft.com/office/drawing/2014/main" id="{72F8AEFB-36A9-E4C5-4AAA-A24849F1A312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8" name="フリーフォーム: 図形 1657">
                    <a:extLst>
                      <a:ext uri="{FF2B5EF4-FFF2-40B4-BE49-F238E27FC236}">
                        <a16:creationId xmlns:a16="http://schemas.microsoft.com/office/drawing/2014/main" id="{5AD5B283-5753-2B47-F0B6-0868A170B0E5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9" name="フリーフォーム: 図形 1658">
                    <a:extLst>
                      <a:ext uri="{FF2B5EF4-FFF2-40B4-BE49-F238E27FC236}">
                        <a16:creationId xmlns:a16="http://schemas.microsoft.com/office/drawing/2014/main" id="{AF169D4A-A443-1FD8-7D84-870EC81F4849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0" name="フリーフォーム: 図形 1659">
                    <a:extLst>
                      <a:ext uri="{FF2B5EF4-FFF2-40B4-BE49-F238E27FC236}">
                        <a16:creationId xmlns:a16="http://schemas.microsoft.com/office/drawing/2014/main" id="{A4ADA85A-E2BC-5F0D-746B-A0251C4CE8C6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1" name="フリーフォーム: 図形 1660">
                    <a:extLst>
                      <a:ext uri="{FF2B5EF4-FFF2-40B4-BE49-F238E27FC236}">
                        <a16:creationId xmlns:a16="http://schemas.microsoft.com/office/drawing/2014/main" id="{927C8F47-8C1E-6714-1CC1-2B144970BD2E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2" name="フリーフォーム: 図形 1661">
                    <a:extLst>
                      <a:ext uri="{FF2B5EF4-FFF2-40B4-BE49-F238E27FC236}">
                        <a16:creationId xmlns:a16="http://schemas.microsoft.com/office/drawing/2014/main" id="{C0022FC9-8C93-297A-3DA1-2590B2E7CAE1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3" name="フリーフォーム: 図形 1662">
                    <a:extLst>
                      <a:ext uri="{FF2B5EF4-FFF2-40B4-BE49-F238E27FC236}">
                        <a16:creationId xmlns:a16="http://schemas.microsoft.com/office/drawing/2014/main" id="{F28A4825-7C33-E7CB-1ED0-809D491677C8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6" name="フリーフォーム: 図形 1695">
                    <a:extLst>
                      <a:ext uri="{FF2B5EF4-FFF2-40B4-BE49-F238E27FC236}">
                        <a16:creationId xmlns:a16="http://schemas.microsoft.com/office/drawing/2014/main" id="{D90A0967-0B5B-9F1B-987E-0012BF1BA1AC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7" name="フリーフォーム: 図形 1696">
                    <a:extLst>
                      <a:ext uri="{FF2B5EF4-FFF2-40B4-BE49-F238E27FC236}">
                        <a16:creationId xmlns:a16="http://schemas.microsoft.com/office/drawing/2014/main" id="{2B47683F-1A0C-267A-5121-C3C6F68090BF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8" name="フリーフォーム: 図形 1697">
                    <a:extLst>
                      <a:ext uri="{FF2B5EF4-FFF2-40B4-BE49-F238E27FC236}">
                        <a16:creationId xmlns:a16="http://schemas.microsoft.com/office/drawing/2014/main" id="{2AA1912E-BAAC-F8D7-2669-11CAAF14BEA6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9" name="フリーフォーム: 図形 1698">
                    <a:extLst>
                      <a:ext uri="{FF2B5EF4-FFF2-40B4-BE49-F238E27FC236}">
                        <a16:creationId xmlns:a16="http://schemas.microsoft.com/office/drawing/2014/main" id="{D3A642EC-4C82-6C7F-31D0-E1E4FADE3909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0" name="フリーフォーム: 図形 1699">
                    <a:extLst>
                      <a:ext uri="{FF2B5EF4-FFF2-40B4-BE49-F238E27FC236}">
                        <a16:creationId xmlns:a16="http://schemas.microsoft.com/office/drawing/2014/main" id="{3A9D82FA-3F01-9CEE-8C98-22E20FB3839C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1" name="フリーフォーム: 図形 1700">
                    <a:extLst>
                      <a:ext uri="{FF2B5EF4-FFF2-40B4-BE49-F238E27FC236}">
                        <a16:creationId xmlns:a16="http://schemas.microsoft.com/office/drawing/2014/main" id="{4D7564E0-4210-36EE-50CC-195693A767E4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2" name="フリーフォーム: 図形 1701">
                    <a:extLst>
                      <a:ext uri="{FF2B5EF4-FFF2-40B4-BE49-F238E27FC236}">
                        <a16:creationId xmlns:a16="http://schemas.microsoft.com/office/drawing/2014/main" id="{18F71512-0DC7-5D7C-22E6-9D44FC3FDB43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3" name="フリーフォーム: 図形 1702">
                    <a:extLst>
                      <a:ext uri="{FF2B5EF4-FFF2-40B4-BE49-F238E27FC236}">
                        <a16:creationId xmlns:a16="http://schemas.microsoft.com/office/drawing/2014/main" id="{938E8947-FFC0-E555-C30A-B919AC89EBC3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4" name="フリーフォーム: 図形 1703">
                    <a:extLst>
                      <a:ext uri="{FF2B5EF4-FFF2-40B4-BE49-F238E27FC236}">
                        <a16:creationId xmlns:a16="http://schemas.microsoft.com/office/drawing/2014/main" id="{0C5DCF2F-58D3-B64E-BDDA-BA63B4C4311D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53" name="フリーフォーム: 図形 1352">
                  <a:extLst>
                    <a:ext uri="{FF2B5EF4-FFF2-40B4-BE49-F238E27FC236}">
                      <a16:creationId xmlns:a16="http://schemas.microsoft.com/office/drawing/2014/main" id="{D6AB178B-9458-6503-8F37-505F5EFE9095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0" name="フリーフォーム: 図形 1349">
                <a:extLst>
                  <a:ext uri="{FF2B5EF4-FFF2-40B4-BE49-F238E27FC236}">
                    <a16:creationId xmlns:a16="http://schemas.microsoft.com/office/drawing/2014/main" id="{6E291A69-22B7-7E65-7617-B36E81465227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218D3474-C8EE-C806-840F-D5E724521380}"/>
                </a:ext>
              </a:extLst>
            </p:cNvPr>
            <p:cNvSpPr/>
            <p:nvPr/>
          </p:nvSpPr>
          <p:spPr>
            <a:xfrm>
              <a:off x="3679660" y="3848865"/>
              <a:ext cx="1378798" cy="960780"/>
            </a:xfrm>
            <a:custGeom>
              <a:avLst/>
              <a:gdLst>
                <a:gd name="connsiteX0" fmla="*/ 314469 w 2442804"/>
                <a:gd name="connsiteY0" fmla="*/ 5 h 2153253"/>
                <a:gd name="connsiteX1" fmla="*/ 587686 w 2442804"/>
                <a:gd name="connsiteY1" fmla="*/ 55149 h 2153253"/>
                <a:gd name="connsiteX2" fmla="*/ 699980 w 2442804"/>
                <a:gd name="connsiteY2" fmla="*/ 295781 h 2153253"/>
                <a:gd name="connsiteX3" fmla="*/ 864897 w 2442804"/>
                <a:gd name="connsiteY3" fmla="*/ 245633 h 2153253"/>
                <a:gd name="connsiteX4" fmla="*/ 889884 w 2442804"/>
                <a:gd name="connsiteY4" fmla="*/ 233605 h 2153253"/>
                <a:gd name="connsiteX5" fmla="*/ 915620 w 2442804"/>
                <a:gd name="connsiteY5" fmla="*/ 256057 h 2153253"/>
                <a:gd name="connsiteX6" fmla="*/ 953310 w 2442804"/>
                <a:gd name="connsiteY6" fmla="*/ 281409 h 2153253"/>
                <a:gd name="connsiteX7" fmla="*/ 1461310 w 2442804"/>
                <a:gd name="connsiteY7" fmla="*/ 224261 h 2153253"/>
                <a:gd name="connsiteX8" fmla="*/ 2007410 w 2442804"/>
                <a:gd name="connsiteY8" fmla="*/ 465561 h 2153253"/>
                <a:gd name="connsiteX9" fmla="*/ 2312210 w 2442804"/>
                <a:gd name="connsiteY9" fmla="*/ 332209 h 2153253"/>
                <a:gd name="connsiteX10" fmla="*/ 2439210 w 2442804"/>
                <a:gd name="connsiteY10" fmla="*/ 649713 h 2153253"/>
                <a:gd name="connsiteX11" fmla="*/ 2185210 w 2442804"/>
                <a:gd name="connsiteY11" fmla="*/ 827513 h 2153253"/>
                <a:gd name="connsiteX12" fmla="*/ 1823260 w 2442804"/>
                <a:gd name="connsiteY12" fmla="*/ 1208513 h 2153253"/>
                <a:gd name="connsiteX13" fmla="*/ 1897147 w 2442804"/>
                <a:gd name="connsiteY13" fmla="*/ 1542973 h 2153253"/>
                <a:gd name="connsiteX14" fmla="*/ 1903303 w 2442804"/>
                <a:gd name="connsiteY14" fmla="*/ 1567089 h 2153253"/>
                <a:gd name="connsiteX15" fmla="*/ 1891608 w 2442804"/>
                <a:gd name="connsiteY15" fmla="*/ 1547945 h 2153253"/>
                <a:gd name="connsiteX16" fmla="*/ 1838970 w 2442804"/>
                <a:gd name="connsiteY16" fmla="*/ 1482897 h 2153253"/>
                <a:gd name="connsiteX17" fmla="*/ 1662507 w 2442804"/>
                <a:gd name="connsiteY17" fmla="*/ 1482897 h 2153253"/>
                <a:gd name="connsiteX18" fmla="*/ 1470001 w 2442804"/>
                <a:gd name="connsiteY18" fmla="*/ 1338521 h 2153253"/>
                <a:gd name="connsiteX19" fmla="*/ 1212994 w 2442804"/>
                <a:gd name="connsiteY19" fmla="*/ 1588173 h 2153253"/>
                <a:gd name="connsiteX20" fmla="*/ 1470001 w 2442804"/>
                <a:gd name="connsiteY20" fmla="*/ 2140625 h 2153253"/>
                <a:gd name="connsiteX21" fmla="*/ 1469126 w 2442804"/>
                <a:gd name="connsiteY21" fmla="*/ 2153253 h 2153253"/>
                <a:gd name="connsiteX22" fmla="*/ 1358520 w 2442804"/>
                <a:gd name="connsiteY22" fmla="*/ 2133625 h 2153253"/>
                <a:gd name="connsiteX23" fmla="*/ 1073960 w 2442804"/>
                <a:gd name="connsiteY23" fmla="*/ 2084809 h 2153253"/>
                <a:gd name="connsiteX24" fmla="*/ 788210 w 2442804"/>
                <a:gd name="connsiteY24" fmla="*/ 1907009 h 2153253"/>
                <a:gd name="connsiteX25" fmla="*/ 534210 w 2442804"/>
                <a:gd name="connsiteY25" fmla="*/ 1608561 h 2153253"/>
                <a:gd name="connsiteX26" fmla="*/ 642160 w 2442804"/>
                <a:gd name="connsiteY26" fmla="*/ 1513313 h 2153253"/>
                <a:gd name="connsiteX27" fmla="*/ 572310 w 2442804"/>
                <a:gd name="connsiteY27" fmla="*/ 1354561 h 2153253"/>
                <a:gd name="connsiteX28" fmla="*/ 210360 w 2442804"/>
                <a:gd name="connsiteY28" fmla="*/ 1303761 h 2153253"/>
                <a:gd name="connsiteX29" fmla="*/ 191310 w 2442804"/>
                <a:gd name="connsiteY29" fmla="*/ 1138661 h 2153253"/>
                <a:gd name="connsiteX30" fmla="*/ 810 w 2442804"/>
                <a:gd name="connsiteY30" fmla="*/ 935461 h 2153253"/>
                <a:gd name="connsiteX31" fmla="*/ 68973 w 2442804"/>
                <a:gd name="connsiteY31" fmla="*/ 787769 h 2153253"/>
                <a:gd name="connsiteX32" fmla="*/ 105096 w 2442804"/>
                <a:gd name="connsiteY32" fmla="*/ 732249 h 2153253"/>
                <a:gd name="connsiteX33" fmla="*/ 127519 w 2442804"/>
                <a:gd name="connsiteY33" fmla="*/ 765341 h 2153253"/>
                <a:gd name="connsiteX34" fmla="*/ 218717 w 2442804"/>
                <a:gd name="connsiteY34" fmla="*/ 857257 h 2153253"/>
                <a:gd name="connsiteX35" fmla="*/ 266844 w 2442804"/>
                <a:gd name="connsiteY35" fmla="*/ 504329 h 2153253"/>
                <a:gd name="connsiteX36" fmla="*/ 186633 w 2442804"/>
                <a:gd name="connsiteY36" fmla="*/ 39109 h 2153253"/>
                <a:gd name="connsiteX37" fmla="*/ 314469 w 2442804"/>
                <a:gd name="connsiteY37" fmla="*/ 5 h 2153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442804" h="2153253">
                  <a:moveTo>
                    <a:pt x="314469" y="5"/>
                  </a:moveTo>
                  <a:cubicBezTo>
                    <a:pt x="411808" y="-415"/>
                    <a:pt x="534212" y="28413"/>
                    <a:pt x="587686" y="55149"/>
                  </a:cubicBezTo>
                  <a:cubicBezTo>
                    <a:pt x="673244" y="97929"/>
                    <a:pt x="606401" y="293109"/>
                    <a:pt x="699980" y="295781"/>
                  </a:cubicBezTo>
                  <a:cubicBezTo>
                    <a:pt x="735072" y="296785"/>
                    <a:pt x="797235" y="275981"/>
                    <a:pt x="864897" y="245633"/>
                  </a:cubicBezTo>
                  <a:lnTo>
                    <a:pt x="889884" y="233605"/>
                  </a:lnTo>
                  <a:lnTo>
                    <a:pt x="915620" y="256057"/>
                  </a:lnTo>
                  <a:cubicBezTo>
                    <a:pt x="928249" y="265885"/>
                    <a:pt x="940808" y="274397"/>
                    <a:pt x="953310" y="281409"/>
                  </a:cubicBezTo>
                  <a:cubicBezTo>
                    <a:pt x="1153335" y="393593"/>
                    <a:pt x="1285627" y="193569"/>
                    <a:pt x="1461310" y="224261"/>
                  </a:cubicBezTo>
                  <a:cubicBezTo>
                    <a:pt x="1636993" y="254953"/>
                    <a:pt x="1865593" y="447569"/>
                    <a:pt x="2007410" y="465561"/>
                  </a:cubicBezTo>
                  <a:cubicBezTo>
                    <a:pt x="2149227" y="483553"/>
                    <a:pt x="2240243" y="301521"/>
                    <a:pt x="2312210" y="332209"/>
                  </a:cubicBezTo>
                  <a:cubicBezTo>
                    <a:pt x="2384177" y="362905"/>
                    <a:pt x="2460377" y="567161"/>
                    <a:pt x="2439210" y="649713"/>
                  </a:cubicBezTo>
                  <a:cubicBezTo>
                    <a:pt x="2418043" y="732261"/>
                    <a:pt x="2287868" y="734377"/>
                    <a:pt x="2185210" y="827513"/>
                  </a:cubicBezTo>
                  <a:cubicBezTo>
                    <a:pt x="2082552" y="920645"/>
                    <a:pt x="1868768" y="1051877"/>
                    <a:pt x="1823260" y="1208513"/>
                  </a:cubicBezTo>
                  <a:cubicBezTo>
                    <a:pt x="1794818" y="1306409"/>
                    <a:pt x="1858979" y="1421253"/>
                    <a:pt x="1897147" y="1542973"/>
                  </a:cubicBezTo>
                  <a:lnTo>
                    <a:pt x="1903303" y="1567089"/>
                  </a:lnTo>
                  <a:lnTo>
                    <a:pt x="1891608" y="1547945"/>
                  </a:lnTo>
                  <a:cubicBezTo>
                    <a:pt x="1872558" y="1519993"/>
                    <a:pt x="1854344" y="1496933"/>
                    <a:pt x="1838970" y="1482897"/>
                  </a:cubicBezTo>
                  <a:cubicBezTo>
                    <a:pt x="1777475" y="1426753"/>
                    <a:pt x="1724002" y="1506961"/>
                    <a:pt x="1662507" y="1482897"/>
                  </a:cubicBezTo>
                  <a:cubicBezTo>
                    <a:pt x="1601012" y="1458833"/>
                    <a:pt x="1544920" y="1320973"/>
                    <a:pt x="1470001" y="1338521"/>
                  </a:cubicBezTo>
                  <a:cubicBezTo>
                    <a:pt x="1395082" y="1356065"/>
                    <a:pt x="1212994" y="1454489"/>
                    <a:pt x="1212994" y="1588173"/>
                  </a:cubicBezTo>
                  <a:cubicBezTo>
                    <a:pt x="1212994" y="1721857"/>
                    <a:pt x="1456577" y="2008445"/>
                    <a:pt x="1470001" y="2140625"/>
                  </a:cubicBezTo>
                  <a:lnTo>
                    <a:pt x="1469126" y="2153253"/>
                  </a:lnTo>
                  <a:lnTo>
                    <a:pt x="1358520" y="2133625"/>
                  </a:lnTo>
                  <a:cubicBezTo>
                    <a:pt x="1250437" y="2119205"/>
                    <a:pt x="1148044" y="2110737"/>
                    <a:pt x="1073960" y="2084809"/>
                  </a:cubicBezTo>
                  <a:cubicBezTo>
                    <a:pt x="925793" y="2032953"/>
                    <a:pt x="878168" y="1986385"/>
                    <a:pt x="788210" y="1907009"/>
                  </a:cubicBezTo>
                  <a:cubicBezTo>
                    <a:pt x="698252" y="1827637"/>
                    <a:pt x="558552" y="1674177"/>
                    <a:pt x="534210" y="1608561"/>
                  </a:cubicBezTo>
                  <a:cubicBezTo>
                    <a:pt x="509868" y="1542945"/>
                    <a:pt x="635810" y="1555645"/>
                    <a:pt x="642160" y="1513313"/>
                  </a:cubicBezTo>
                  <a:cubicBezTo>
                    <a:pt x="648510" y="1470977"/>
                    <a:pt x="644277" y="1389485"/>
                    <a:pt x="572310" y="1354561"/>
                  </a:cubicBezTo>
                  <a:cubicBezTo>
                    <a:pt x="500343" y="1319637"/>
                    <a:pt x="273860" y="1339745"/>
                    <a:pt x="210360" y="1303761"/>
                  </a:cubicBezTo>
                  <a:cubicBezTo>
                    <a:pt x="146860" y="1267777"/>
                    <a:pt x="226235" y="1200045"/>
                    <a:pt x="191310" y="1138661"/>
                  </a:cubicBezTo>
                  <a:cubicBezTo>
                    <a:pt x="156385" y="1077277"/>
                    <a:pt x="18802" y="1041293"/>
                    <a:pt x="810" y="935461"/>
                  </a:cubicBezTo>
                  <a:cubicBezTo>
                    <a:pt x="-5937" y="895773"/>
                    <a:pt x="30625" y="844033"/>
                    <a:pt x="68973" y="787769"/>
                  </a:cubicBezTo>
                  <a:lnTo>
                    <a:pt x="105096" y="732249"/>
                  </a:lnTo>
                  <a:lnTo>
                    <a:pt x="127519" y="765341"/>
                  </a:lnTo>
                  <a:cubicBezTo>
                    <a:pt x="159969" y="822113"/>
                    <a:pt x="170500" y="879677"/>
                    <a:pt x="218717" y="857257"/>
                  </a:cubicBezTo>
                  <a:cubicBezTo>
                    <a:pt x="295864" y="821385"/>
                    <a:pt x="272191" y="640689"/>
                    <a:pt x="266844" y="504329"/>
                  </a:cubicBezTo>
                  <a:cubicBezTo>
                    <a:pt x="261497" y="367969"/>
                    <a:pt x="133159" y="113969"/>
                    <a:pt x="186633" y="39109"/>
                  </a:cubicBezTo>
                  <a:cubicBezTo>
                    <a:pt x="206686" y="11033"/>
                    <a:pt x="256065" y="257"/>
                    <a:pt x="314469" y="5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86" name="テキスト ボックス 1885">
              <a:extLst>
                <a:ext uri="{FF2B5EF4-FFF2-40B4-BE49-F238E27FC236}">
                  <a16:creationId xmlns:a16="http://schemas.microsoft.com/office/drawing/2014/main" id="{5376B299-A7C1-7AFE-171C-2313DA456F77}"/>
                </a:ext>
              </a:extLst>
            </p:cNvPr>
            <p:cNvSpPr txBox="1"/>
            <p:nvPr/>
          </p:nvSpPr>
          <p:spPr>
            <a:xfrm>
              <a:off x="5105429" y="4171435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佐賀県です</a:t>
              </a:r>
            </a:p>
          </p:txBody>
        </p:sp>
        <p:cxnSp>
          <p:nvCxnSpPr>
            <p:cNvPr id="2013" name="直線矢印コネクタ 2012">
              <a:extLst>
                <a:ext uri="{FF2B5EF4-FFF2-40B4-BE49-F238E27FC236}">
                  <a16:creationId xmlns:a16="http://schemas.microsoft.com/office/drawing/2014/main" id="{D522428A-0BA2-9145-AE7C-2D6DF42A4D20}"/>
                </a:ext>
              </a:extLst>
            </p:cNvPr>
            <p:cNvCxnSpPr>
              <a:cxnSpLocks/>
              <a:endCxn id="1364" idx="29"/>
            </p:cNvCxnSpPr>
            <p:nvPr/>
          </p:nvCxnSpPr>
          <p:spPr>
            <a:xfrm>
              <a:off x="4257675" y="4353610"/>
              <a:ext cx="672563" cy="1485938"/>
            </a:xfrm>
            <a:prstGeom prst="straightConnector1">
              <a:avLst/>
            </a:prstGeom>
            <a:ln w="6350">
              <a:solidFill>
                <a:srgbClr val="FF0000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081418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91816</TotalTime>
  <Words>28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pptx354_日本地図から見た佐賀県の場所イラスト</dc:title>
  <dc:subject>pptx354_日本地図から見た佐賀県の場所イラスト</dc:subject>
  <dc:creator>でじけろお</dc:creator>
  <cp:revision>1</cp:revision>
  <dcterms:created xsi:type="dcterms:W3CDTF">2018-05-20T00:31:01Z</dcterms:created>
  <dcterms:modified xsi:type="dcterms:W3CDTF">2025-12-14T01:17:44Z</dcterms:modified>
  <cp:version>1</cp:version>
</cp:coreProperties>
</file>